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notesMasterIdLst>
    <p:notesMasterId r:id="rId14"/>
  </p:notesMasterIdLst>
  <p:sldIdLst>
    <p:sldId id="256" r:id="rId5"/>
    <p:sldId id="257" r:id="rId6"/>
    <p:sldId id="267" r:id="rId7"/>
    <p:sldId id="261" r:id="rId8"/>
    <p:sldId id="263" r:id="rId9"/>
    <p:sldId id="269" r:id="rId10"/>
    <p:sldId id="270" r:id="rId11"/>
    <p:sldId id="259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58FEC27-BF92-915F-2969-27A3B6E08ACB}" v="101" dt="2026-06-30T16:26:23.00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>
        <p:scale>
          <a:sx n="70" d="100"/>
          <a:sy n="70" d="100"/>
        </p:scale>
        <p:origin x="500" y="-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6" d="100"/>
          <a:sy n="56" d="100"/>
        </p:scale>
        <p:origin x="28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582B2438-C935-83FD-177B-F2508DD6B8F3}"/>
    <pc:docChg chg="modSld">
      <pc:chgData name="" userId="" providerId="" clId="Web-{582B2438-C935-83FD-177B-F2508DD6B8F3}" dt="2026-06-23T20:53:02.421" v="11" actId="20577"/>
      <pc:docMkLst>
        <pc:docMk/>
      </pc:docMkLst>
      <pc:sldChg chg="modSp">
        <pc:chgData name="" userId="" providerId="" clId="Web-{582B2438-C935-83FD-177B-F2508DD6B8F3}" dt="2026-06-23T20:53:02.421" v="11" actId="20577"/>
        <pc:sldMkLst>
          <pc:docMk/>
          <pc:sldMk cId="4077056783" sldId="256"/>
        </pc:sldMkLst>
        <pc:spChg chg="mod">
          <ac:chgData name="" userId="" providerId="" clId="Web-{582B2438-C935-83FD-177B-F2508DD6B8F3}" dt="2026-06-23T20:53:02.421" v="11" actId="20577"/>
          <ac:spMkLst>
            <pc:docMk/>
            <pc:sldMk cId="4077056783" sldId="256"/>
            <ac:spMk id="7" creationId="{81FE08AA-5D40-6214-7AC0-8606AB4AC464}"/>
          </ac:spMkLst>
        </pc:spChg>
      </pc:sldChg>
    </pc:docChg>
  </pc:docChgLst>
  <pc:docChgLst>
    <pc:chgData name="K.Mote" userId="S::k.mote@hazelwood-inf.hants.sch.uk::60cea193-ac4b-4c29-844b-f0d5626c54a0" providerId="AD" clId="Web-{258FEC27-BF92-915F-2969-27A3B6E08ACB}"/>
    <pc:docChg chg="modSld">
      <pc:chgData name="K.Mote" userId="S::k.mote@hazelwood-inf.hants.sch.uk::60cea193-ac4b-4c29-844b-f0d5626c54a0" providerId="AD" clId="Web-{258FEC27-BF92-915F-2969-27A3B6E08ACB}" dt="2026-06-30T16:26:23.005" v="92" actId="20577"/>
      <pc:docMkLst>
        <pc:docMk/>
      </pc:docMkLst>
      <pc:sldChg chg="modSp">
        <pc:chgData name="K.Mote" userId="S::k.mote@hazelwood-inf.hants.sch.uk::60cea193-ac4b-4c29-844b-f0d5626c54a0" providerId="AD" clId="Web-{258FEC27-BF92-915F-2969-27A3B6E08ACB}" dt="2026-06-30T16:24:48.797" v="67" actId="20577"/>
        <pc:sldMkLst>
          <pc:docMk/>
          <pc:sldMk cId="185180042" sldId="257"/>
        </pc:sldMkLst>
        <pc:spChg chg="mod">
          <ac:chgData name="K.Mote" userId="S::k.mote@hazelwood-inf.hants.sch.uk::60cea193-ac4b-4c29-844b-f0d5626c54a0" providerId="AD" clId="Web-{258FEC27-BF92-915F-2969-27A3B6E08ACB}" dt="2026-06-30T16:24:39.516" v="65" actId="20577"/>
          <ac:spMkLst>
            <pc:docMk/>
            <pc:sldMk cId="185180042" sldId="257"/>
            <ac:spMk id="3" creationId="{00000000-0000-0000-0000-000000000000}"/>
          </ac:spMkLst>
        </pc:spChg>
        <pc:spChg chg="mod">
          <ac:chgData name="K.Mote" userId="S::k.mote@hazelwood-inf.hants.sch.uk::60cea193-ac4b-4c29-844b-f0d5626c54a0" providerId="AD" clId="Web-{258FEC27-BF92-915F-2969-27A3B6E08ACB}" dt="2026-06-30T16:24:48.797" v="67" actId="20577"/>
          <ac:spMkLst>
            <pc:docMk/>
            <pc:sldMk cId="185180042" sldId="257"/>
            <ac:spMk id="5" creationId="{00000000-0000-0000-0000-000000000000}"/>
          </ac:spMkLst>
        </pc:spChg>
      </pc:sldChg>
      <pc:sldChg chg="modSp">
        <pc:chgData name="K.Mote" userId="S::k.mote@hazelwood-inf.hants.sch.uk::60cea193-ac4b-4c29-844b-f0d5626c54a0" providerId="AD" clId="Web-{258FEC27-BF92-915F-2969-27A3B6E08ACB}" dt="2026-06-30T16:26:23.005" v="92" actId="20577"/>
        <pc:sldMkLst>
          <pc:docMk/>
          <pc:sldMk cId="1124308609" sldId="259"/>
        </pc:sldMkLst>
        <pc:spChg chg="mod">
          <ac:chgData name="K.Mote" userId="S::k.mote@hazelwood-inf.hants.sch.uk::60cea193-ac4b-4c29-844b-f0d5626c54a0" providerId="AD" clId="Web-{258FEC27-BF92-915F-2969-27A3B6E08ACB}" dt="2026-06-30T16:26:23.005" v="92" actId="20577"/>
          <ac:spMkLst>
            <pc:docMk/>
            <pc:sldMk cId="1124308609" sldId="259"/>
            <ac:spMk id="7" creationId="{E38F0190-8A75-7E9B-0A4F-5C368BCDB661}"/>
          </ac:spMkLst>
        </pc:spChg>
      </pc:sldChg>
      <pc:sldChg chg="modSp">
        <pc:chgData name="K.Mote" userId="S::k.mote@hazelwood-inf.hants.sch.uk::60cea193-ac4b-4c29-844b-f0d5626c54a0" providerId="AD" clId="Web-{258FEC27-BF92-915F-2969-27A3B6E08ACB}" dt="2026-06-30T16:25:29.596" v="74" actId="20577"/>
        <pc:sldMkLst>
          <pc:docMk/>
          <pc:sldMk cId="2012153246" sldId="263"/>
        </pc:sldMkLst>
        <pc:spChg chg="mod">
          <ac:chgData name="K.Mote" userId="S::k.mote@hazelwood-inf.hants.sch.uk::60cea193-ac4b-4c29-844b-f0d5626c54a0" providerId="AD" clId="Web-{258FEC27-BF92-915F-2969-27A3B6E08ACB}" dt="2026-06-30T16:25:29.596" v="74" actId="20577"/>
          <ac:spMkLst>
            <pc:docMk/>
            <pc:sldMk cId="2012153246" sldId="263"/>
            <ac:spMk id="5" creationId="{00000000-0000-0000-0000-000000000000}"/>
          </ac:spMkLst>
        </pc:spChg>
      </pc:sldChg>
      <pc:sldChg chg="addSp delSp modSp">
        <pc:chgData name="K.Mote" userId="S::k.mote@hazelwood-inf.hants.sch.uk::60cea193-ac4b-4c29-844b-f0d5626c54a0" providerId="AD" clId="Web-{258FEC27-BF92-915F-2969-27A3B6E08ACB}" dt="2026-06-30T16:25:39.878" v="80" actId="20577"/>
        <pc:sldMkLst>
          <pc:docMk/>
          <pc:sldMk cId="1324879401" sldId="269"/>
        </pc:sldMkLst>
        <pc:spChg chg="del mod">
          <ac:chgData name="K.Mote" userId="S::k.mote@hazelwood-inf.hants.sch.uk::60cea193-ac4b-4c29-844b-f0d5626c54a0" providerId="AD" clId="Web-{258FEC27-BF92-915F-2969-27A3B6E08ACB}" dt="2026-06-30T16:20:55.474" v="30"/>
          <ac:spMkLst>
            <pc:docMk/>
            <pc:sldMk cId="1324879401" sldId="269"/>
            <ac:spMk id="5" creationId="{13CA6D5B-CB58-74F0-1608-3AA8E35937BD}"/>
          </ac:spMkLst>
        </pc:spChg>
        <pc:spChg chg="add mod">
          <ac:chgData name="K.Mote" userId="S::k.mote@hazelwood-inf.hants.sch.uk::60cea193-ac4b-4c29-844b-f0d5626c54a0" providerId="AD" clId="Web-{258FEC27-BF92-915F-2969-27A3B6E08ACB}" dt="2026-06-30T16:25:39.878" v="80" actId="20577"/>
          <ac:spMkLst>
            <pc:docMk/>
            <pc:sldMk cId="1324879401" sldId="269"/>
            <ac:spMk id="6" creationId="{34A430E2-441C-33DF-B82D-AAA20533A175}"/>
          </ac:spMkLst>
        </pc:spChg>
        <pc:picChg chg="mod">
          <ac:chgData name="K.Mote" userId="S::k.mote@hazelwood-inf.hants.sch.uk::60cea193-ac4b-4c29-844b-f0d5626c54a0" providerId="AD" clId="Web-{258FEC27-BF92-915F-2969-27A3B6E08ACB}" dt="2026-06-30T16:21:03.052" v="32" actId="1076"/>
          <ac:picMkLst>
            <pc:docMk/>
            <pc:sldMk cId="1324879401" sldId="269"/>
            <ac:picMk id="4" creationId="{209668D5-690E-558F-0E17-3A0E5113B159}"/>
          </ac:picMkLst>
        </pc:picChg>
        <pc:picChg chg="mod">
          <ac:chgData name="K.Mote" userId="S::k.mote@hazelwood-inf.hants.sch.uk::60cea193-ac4b-4c29-844b-f0d5626c54a0" providerId="AD" clId="Web-{258FEC27-BF92-915F-2969-27A3B6E08ACB}" dt="2026-06-30T16:20:26.597" v="13" actId="1076"/>
          <ac:picMkLst>
            <pc:docMk/>
            <pc:sldMk cId="1324879401" sldId="269"/>
            <ac:picMk id="7" creationId="{E3537132-7867-A3F1-1DD2-A5F76D2AD155}"/>
          </ac:picMkLst>
        </pc:picChg>
      </pc:sldChg>
      <pc:sldChg chg="modSp">
        <pc:chgData name="K.Mote" userId="S::k.mote@hazelwood-inf.hants.sch.uk::60cea193-ac4b-4c29-844b-f0d5626c54a0" providerId="AD" clId="Web-{258FEC27-BF92-915F-2969-27A3B6E08ACB}" dt="2026-06-30T16:26:08.770" v="89" actId="20577"/>
        <pc:sldMkLst>
          <pc:docMk/>
          <pc:sldMk cId="2305312562" sldId="270"/>
        </pc:sldMkLst>
        <pc:spChg chg="mod">
          <ac:chgData name="K.Mote" userId="S::k.mote@hazelwood-inf.hants.sch.uk::60cea193-ac4b-4c29-844b-f0d5626c54a0" providerId="AD" clId="Web-{258FEC27-BF92-915F-2969-27A3B6E08ACB}" dt="2026-06-30T16:26:08.770" v="89" actId="20577"/>
          <ac:spMkLst>
            <pc:docMk/>
            <pc:sldMk cId="2305312562" sldId="270"/>
            <ac:spMk id="2" creationId="{D538CEC5-A76E-46E8-6D04-5C7AA928BA62}"/>
          </ac:spMkLst>
        </pc:spChg>
      </pc:sldChg>
    </pc:docChg>
  </pc:docChgLst>
  <pc:docChgLst>
    <pc:chgData name="Georgia White" userId="S::g.white2@hazelwood-inf.hants.sch.uk::1c515190-5b0f-4d80-8826-62582c056ef9" providerId="AD" clId="Web-{9206DB58-B254-0C31-EDB9-080A9985B1C1}"/>
    <pc:docChg chg="modSld">
      <pc:chgData name="Georgia White" userId="S::g.white2@hazelwood-inf.hants.sch.uk::1c515190-5b0f-4d80-8826-62582c056ef9" providerId="AD" clId="Web-{9206DB58-B254-0C31-EDB9-080A9985B1C1}" dt="2026-06-19T09:23:43.385" v="4" actId="20577"/>
      <pc:docMkLst>
        <pc:docMk/>
      </pc:docMkLst>
      <pc:sldChg chg="modSp">
        <pc:chgData name="Georgia White" userId="S::g.white2@hazelwood-inf.hants.sch.uk::1c515190-5b0f-4d80-8826-62582c056ef9" providerId="AD" clId="Web-{9206DB58-B254-0C31-EDB9-080A9985B1C1}" dt="2026-06-19T09:22:54.212" v="0"/>
        <pc:sldMkLst>
          <pc:docMk/>
          <pc:sldMk cId="4077056783" sldId="256"/>
        </pc:sldMkLst>
        <pc:spChg chg="mod">
          <ac:chgData name="Georgia White" userId="S::g.white2@hazelwood-inf.hants.sch.uk::1c515190-5b0f-4d80-8826-62582c056ef9" providerId="AD" clId="Web-{9206DB58-B254-0C31-EDB9-080A9985B1C1}" dt="2026-06-19T09:22:54.212" v="0"/>
          <ac:spMkLst>
            <pc:docMk/>
            <pc:sldMk cId="4077056783" sldId="256"/>
            <ac:spMk id="7" creationId="{81FE08AA-5D40-6214-7AC0-8606AB4AC464}"/>
          </ac:spMkLst>
        </pc:spChg>
      </pc:sldChg>
      <pc:sldChg chg="modSp">
        <pc:chgData name="Georgia White" userId="S::g.white2@hazelwood-inf.hants.sch.uk::1c515190-5b0f-4d80-8826-62582c056ef9" providerId="AD" clId="Web-{9206DB58-B254-0C31-EDB9-080A9985B1C1}" dt="2026-06-19T09:23:30.400" v="3" actId="20577"/>
        <pc:sldMkLst>
          <pc:docMk/>
          <pc:sldMk cId="1124308609" sldId="259"/>
        </pc:sldMkLst>
        <pc:spChg chg="mod">
          <ac:chgData name="Georgia White" userId="S::g.white2@hazelwood-inf.hants.sch.uk::1c515190-5b0f-4d80-8826-62582c056ef9" providerId="AD" clId="Web-{9206DB58-B254-0C31-EDB9-080A9985B1C1}" dt="2026-06-19T09:23:30.400" v="3" actId="20577"/>
          <ac:spMkLst>
            <pc:docMk/>
            <pc:sldMk cId="1124308609" sldId="259"/>
            <ac:spMk id="7" creationId="{E38F0190-8A75-7E9B-0A4F-5C368BCDB661}"/>
          </ac:spMkLst>
        </pc:spChg>
      </pc:sldChg>
      <pc:sldChg chg="modSp">
        <pc:chgData name="Georgia White" userId="S::g.white2@hazelwood-inf.hants.sch.uk::1c515190-5b0f-4d80-8826-62582c056ef9" providerId="AD" clId="Web-{9206DB58-B254-0C31-EDB9-080A9985B1C1}" dt="2026-06-19T09:23:43.385" v="4" actId="20577"/>
        <pc:sldMkLst>
          <pc:docMk/>
          <pc:sldMk cId="3378793920" sldId="266"/>
        </pc:sldMkLst>
        <pc:spChg chg="mod">
          <ac:chgData name="Georgia White" userId="S::g.white2@hazelwood-inf.hants.sch.uk::1c515190-5b0f-4d80-8826-62582c056ef9" providerId="AD" clId="Web-{9206DB58-B254-0C31-EDB9-080A9985B1C1}" dt="2026-06-19T09:23:43.385" v="4" actId="20577"/>
          <ac:spMkLst>
            <pc:docMk/>
            <pc:sldMk cId="3378793920" sldId="266"/>
            <ac:spMk id="8" creationId="{00000000-0000-0000-0000-000000000000}"/>
          </ac:spMkLst>
        </pc:spChg>
      </pc:sldChg>
    </pc:docChg>
  </pc:docChgLst>
  <pc:docChgLst>
    <pc:chgData name="K.Mote" userId="S::k.mote@hazelwood-inf.hants.sch.uk::60cea193-ac4b-4c29-844b-f0d5626c54a0" providerId="AD" clId="Web-{2F3F9921-E4E2-04A8-7E8F-8A2CD462742E}"/>
    <pc:docChg chg="modSld">
      <pc:chgData name="K.Mote" userId="S::k.mote@hazelwood-inf.hants.sch.uk::60cea193-ac4b-4c29-844b-f0d5626c54a0" providerId="AD" clId="Web-{2F3F9921-E4E2-04A8-7E8F-8A2CD462742E}" dt="2026-06-23T14:37:56.070" v="87" actId="20577"/>
      <pc:docMkLst>
        <pc:docMk/>
      </pc:docMkLst>
      <pc:sldChg chg="modSp">
        <pc:chgData name="K.Mote" userId="S::k.mote@hazelwood-inf.hants.sch.uk::60cea193-ac4b-4c29-844b-f0d5626c54a0" providerId="AD" clId="Web-{2F3F9921-E4E2-04A8-7E8F-8A2CD462742E}" dt="2026-06-23T14:31:00.397" v="83" actId="1076"/>
        <pc:sldMkLst>
          <pc:docMk/>
          <pc:sldMk cId="4077056783" sldId="256"/>
        </pc:sldMkLst>
        <pc:spChg chg="mod">
          <ac:chgData name="K.Mote" userId="S::k.mote@hazelwood-inf.hants.sch.uk::60cea193-ac4b-4c29-844b-f0d5626c54a0" providerId="AD" clId="Web-{2F3F9921-E4E2-04A8-7E8F-8A2CD462742E}" dt="2026-06-23T14:30:46.130" v="82" actId="14100"/>
          <ac:spMkLst>
            <pc:docMk/>
            <pc:sldMk cId="4077056783" sldId="256"/>
            <ac:spMk id="2" creationId="{00000000-0000-0000-0000-000000000000}"/>
          </ac:spMkLst>
        </pc:spChg>
        <pc:spChg chg="mod">
          <ac:chgData name="K.Mote" userId="S::k.mote@hazelwood-inf.hants.sch.uk::60cea193-ac4b-4c29-844b-f0d5626c54a0" providerId="AD" clId="Web-{2F3F9921-E4E2-04A8-7E8F-8A2CD462742E}" dt="2026-06-23T14:31:00.397" v="83" actId="1076"/>
          <ac:spMkLst>
            <pc:docMk/>
            <pc:sldMk cId="4077056783" sldId="256"/>
            <ac:spMk id="7" creationId="{81FE08AA-5D40-6214-7AC0-8606AB4AC464}"/>
          </ac:spMkLst>
        </pc:spChg>
      </pc:sldChg>
      <pc:sldChg chg="modSp">
        <pc:chgData name="K.Mote" userId="S::k.mote@hazelwood-inf.hants.sch.uk::60cea193-ac4b-4c29-844b-f0d5626c54a0" providerId="AD" clId="Web-{2F3F9921-E4E2-04A8-7E8F-8A2CD462742E}" dt="2026-06-23T14:21:23.914" v="57" actId="20577"/>
        <pc:sldMkLst>
          <pc:docMk/>
          <pc:sldMk cId="185180042" sldId="257"/>
        </pc:sldMkLst>
        <pc:spChg chg="mod">
          <ac:chgData name="K.Mote" userId="S::k.mote@hazelwood-inf.hants.sch.uk::60cea193-ac4b-4c29-844b-f0d5626c54a0" providerId="AD" clId="Web-{2F3F9921-E4E2-04A8-7E8F-8A2CD462742E}" dt="2026-06-23T14:21:23.914" v="57" actId="20577"/>
          <ac:spMkLst>
            <pc:docMk/>
            <pc:sldMk cId="185180042" sldId="257"/>
            <ac:spMk id="3" creationId="{00000000-0000-0000-0000-000000000000}"/>
          </ac:spMkLst>
        </pc:spChg>
        <pc:spChg chg="mod">
          <ac:chgData name="K.Mote" userId="S::k.mote@hazelwood-inf.hants.sch.uk::60cea193-ac4b-4c29-844b-f0d5626c54a0" providerId="AD" clId="Web-{2F3F9921-E4E2-04A8-7E8F-8A2CD462742E}" dt="2026-06-23T14:14:42.852" v="9" actId="20577"/>
          <ac:spMkLst>
            <pc:docMk/>
            <pc:sldMk cId="185180042" sldId="257"/>
            <ac:spMk id="5" creationId="{00000000-0000-0000-0000-000000000000}"/>
          </ac:spMkLst>
        </pc:spChg>
      </pc:sldChg>
      <pc:sldChg chg="modSp">
        <pc:chgData name="K.Mote" userId="S::k.mote@hazelwood-inf.hants.sch.uk::60cea193-ac4b-4c29-844b-f0d5626c54a0" providerId="AD" clId="Web-{2F3F9921-E4E2-04A8-7E8F-8A2CD462742E}" dt="2026-06-23T14:37:56.070" v="87" actId="20577"/>
        <pc:sldMkLst>
          <pc:docMk/>
          <pc:sldMk cId="1124308609" sldId="259"/>
        </pc:sldMkLst>
        <pc:spChg chg="mod">
          <ac:chgData name="K.Mote" userId="S::k.mote@hazelwood-inf.hants.sch.uk::60cea193-ac4b-4c29-844b-f0d5626c54a0" providerId="AD" clId="Web-{2F3F9921-E4E2-04A8-7E8F-8A2CD462742E}" dt="2026-06-23T14:37:56.070" v="87" actId="20577"/>
          <ac:spMkLst>
            <pc:docMk/>
            <pc:sldMk cId="1124308609" sldId="259"/>
            <ac:spMk id="7" creationId="{E38F0190-8A75-7E9B-0A4F-5C368BCDB661}"/>
          </ac:spMkLst>
        </pc:spChg>
      </pc:sldChg>
      <pc:sldChg chg="modSp">
        <pc:chgData name="K.Mote" userId="S::k.mote@hazelwood-inf.hants.sch.uk::60cea193-ac4b-4c29-844b-f0d5626c54a0" providerId="AD" clId="Web-{2F3F9921-E4E2-04A8-7E8F-8A2CD462742E}" dt="2026-06-23T14:21:51.213" v="63" actId="20577"/>
        <pc:sldMkLst>
          <pc:docMk/>
          <pc:sldMk cId="1516425888" sldId="261"/>
        </pc:sldMkLst>
        <pc:spChg chg="mod">
          <ac:chgData name="K.Mote" userId="S::k.mote@hazelwood-inf.hants.sch.uk::60cea193-ac4b-4c29-844b-f0d5626c54a0" providerId="AD" clId="Web-{2F3F9921-E4E2-04A8-7E8F-8A2CD462742E}" dt="2026-06-23T14:21:51.213" v="63" actId="20577"/>
          <ac:spMkLst>
            <pc:docMk/>
            <pc:sldMk cId="1516425888" sldId="261"/>
            <ac:spMk id="5" creationId="{00000000-0000-0000-0000-000000000000}"/>
          </ac:spMkLst>
        </pc:spChg>
      </pc:sldChg>
      <pc:sldChg chg="modSp">
        <pc:chgData name="K.Mote" userId="S::k.mote@hazelwood-inf.hants.sch.uk::60cea193-ac4b-4c29-844b-f0d5626c54a0" providerId="AD" clId="Web-{2F3F9921-E4E2-04A8-7E8F-8A2CD462742E}" dt="2026-06-23T14:15:52.138" v="11" actId="20577"/>
        <pc:sldMkLst>
          <pc:docMk/>
          <pc:sldMk cId="2012153246" sldId="263"/>
        </pc:sldMkLst>
        <pc:spChg chg="mod">
          <ac:chgData name="K.Mote" userId="S::k.mote@hazelwood-inf.hants.sch.uk::60cea193-ac4b-4c29-844b-f0d5626c54a0" providerId="AD" clId="Web-{2F3F9921-E4E2-04A8-7E8F-8A2CD462742E}" dt="2026-06-23T14:15:52.138" v="11" actId="20577"/>
          <ac:spMkLst>
            <pc:docMk/>
            <pc:sldMk cId="2012153246" sldId="263"/>
            <ac:spMk id="5" creationId="{00000000-0000-0000-0000-000000000000}"/>
          </ac:spMkLst>
        </pc:spChg>
      </pc:sldChg>
      <pc:sldChg chg="modSp">
        <pc:chgData name="K.Mote" userId="S::k.mote@hazelwood-inf.hants.sch.uk::60cea193-ac4b-4c29-844b-f0d5626c54a0" providerId="AD" clId="Web-{2F3F9921-E4E2-04A8-7E8F-8A2CD462742E}" dt="2026-06-23T14:20:59.084" v="55" actId="20577"/>
        <pc:sldMkLst>
          <pc:docMk/>
          <pc:sldMk cId="3378793920" sldId="266"/>
        </pc:sldMkLst>
        <pc:spChg chg="mod">
          <ac:chgData name="K.Mote" userId="S::k.mote@hazelwood-inf.hants.sch.uk::60cea193-ac4b-4c29-844b-f0d5626c54a0" providerId="AD" clId="Web-{2F3F9921-E4E2-04A8-7E8F-8A2CD462742E}" dt="2026-06-23T14:20:59.084" v="55" actId="20577"/>
          <ac:spMkLst>
            <pc:docMk/>
            <pc:sldMk cId="3378793920" sldId="266"/>
            <ac:spMk id="8" creationId="{00000000-0000-0000-0000-000000000000}"/>
          </ac:spMkLst>
        </pc:spChg>
      </pc:sldChg>
      <pc:sldChg chg="modSp">
        <pc:chgData name="K.Mote" userId="S::k.mote@hazelwood-inf.hants.sch.uk::60cea193-ac4b-4c29-844b-f0d5626c54a0" providerId="AD" clId="Web-{2F3F9921-E4E2-04A8-7E8F-8A2CD462742E}" dt="2026-06-23T14:21:43.259" v="61" actId="1076"/>
        <pc:sldMkLst>
          <pc:docMk/>
          <pc:sldMk cId="1286294876" sldId="267"/>
        </pc:sldMkLst>
        <pc:spChg chg="mod">
          <ac:chgData name="K.Mote" userId="S::k.mote@hazelwood-inf.hants.sch.uk::60cea193-ac4b-4c29-844b-f0d5626c54a0" providerId="AD" clId="Web-{2F3F9921-E4E2-04A8-7E8F-8A2CD462742E}" dt="2026-06-23T14:21:34.634" v="59" actId="20577"/>
          <ac:spMkLst>
            <pc:docMk/>
            <pc:sldMk cId="1286294876" sldId="267"/>
            <ac:spMk id="10" creationId="{A894EFEB-E107-71B9-62FE-4D9D1F57CEF1}"/>
          </ac:spMkLst>
        </pc:spChg>
        <pc:spChg chg="mod">
          <ac:chgData name="K.Mote" userId="S::k.mote@hazelwood-inf.hants.sch.uk::60cea193-ac4b-4c29-844b-f0d5626c54a0" providerId="AD" clId="Web-{2F3F9921-E4E2-04A8-7E8F-8A2CD462742E}" dt="2026-06-23T14:21:41.041" v="60" actId="1076"/>
          <ac:spMkLst>
            <pc:docMk/>
            <pc:sldMk cId="1286294876" sldId="267"/>
            <ac:spMk id="11" creationId="{511AF2FA-DC1E-6D3A-695F-D56F93D6125A}"/>
          </ac:spMkLst>
        </pc:spChg>
        <pc:picChg chg="mod">
          <ac:chgData name="K.Mote" userId="S::k.mote@hazelwood-inf.hants.sch.uk::60cea193-ac4b-4c29-844b-f0d5626c54a0" providerId="AD" clId="Web-{2F3F9921-E4E2-04A8-7E8F-8A2CD462742E}" dt="2026-06-23T14:21:43.259" v="61" actId="1076"/>
          <ac:picMkLst>
            <pc:docMk/>
            <pc:sldMk cId="1286294876" sldId="267"/>
            <ac:picMk id="2" creationId="{10C39A89-4EAE-C0D3-5ED4-08CF480A4402}"/>
          </ac:picMkLst>
        </pc:picChg>
      </pc:sldChg>
      <pc:sldChg chg="modSp">
        <pc:chgData name="K.Mote" userId="S::k.mote@hazelwood-inf.hants.sch.uk::60cea193-ac4b-4c29-844b-f0d5626c54a0" providerId="AD" clId="Web-{2F3F9921-E4E2-04A8-7E8F-8A2CD462742E}" dt="2026-06-23T14:19:31.249" v="44" actId="20577"/>
        <pc:sldMkLst>
          <pc:docMk/>
          <pc:sldMk cId="1324879401" sldId="269"/>
        </pc:sldMkLst>
      </pc:sldChg>
      <pc:sldChg chg="modSp">
        <pc:chgData name="K.Mote" userId="S::k.mote@hazelwood-inf.hants.sch.uk::60cea193-ac4b-4c29-844b-f0d5626c54a0" providerId="AD" clId="Web-{2F3F9921-E4E2-04A8-7E8F-8A2CD462742E}" dt="2026-06-23T14:28:36.464" v="73" actId="14100"/>
        <pc:sldMkLst>
          <pc:docMk/>
          <pc:sldMk cId="2305312562" sldId="270"/>
        </pc:sldMkLst>
        <pc:spChg chg="mod">
          <ac:chgData name="K.Mote" userId="S::k.mote@hazelwood-inf.hants.sch.uk::60cea193-ac4b-4c29-844b-f0d5626c54a0" providerId="AD" clId="Web-{2F3F9921-E4E2-04A8-7E8F-8A2CD462742E}" dt="2026-06-23T14:25:35.465" v="67" actId="20577"/>
          <ac:spMkLst>
            <pc:docMk/>
            <pc:sldMk cId="2305312562" sldId="270"/>
            <ac:spMk id="2" creationId="{D538CEC5-A76E-46E8-6D04-5C7AA928BA62}"/>
          </ac:spMkLst>
        </pc:spChg>
        <pc:picChg chg="mod modCrop">
          <ac:chgData name="K.Mote" userId="S::k.mote@hazelwood-inf.hants.sch.uk::60cea193-ac4b-4c29-844b-f0d5626c54a0" providerId="AD" clId="Web-{2F3F9921-E4E2-04A8-7E8F-8A2CD462742E}" dt="2026-06-23T14:28:36.464" v="73" actId="14100"/>
          <ac:picMkLst>
            <pc:docMk/>
            <pc:sldMk cId="2305312562" sldId="270"/>
            <ac:picMk id="8" creationId="{725F4E54-E822-7104-56F2-9BDC34DA5D87}"/>
          </ac:picMkLst>
        </pc:picChg>
      </pc:sldChg>
    </pc:docChg>
  </pc:docChgLst>
  <pc:docChgLst>
    <pc:chgData name="Georgia White" userId="S::g.white2@hazelwood-inf.hants.sch.uk::1c515190-5b0f-4d80-8826-62582c056ef9" providerId="AD" clId="Web-{9F6913D8-1293-2068-BB38-8A4F6E016B4E}"/>
    <pc:docChg chg="modSld">
      <pc:chgData name="Georgia White" userId="S::g.white2@hazelwood-inf.hants.sch.uk::1c515190-5b0f-4d80-8826-62582c056ef9" providerId="AD" clId="Web-{9F6913D8-1293-2068-BB38-8A4F6E016B4E}" dt="2026-06-19T09:42:31.744" v="6" actId="20577"/>
      <pc:docMkLst>
        <pc:docMk/>
      </pc:docMkLst>
      <pc:sldChg chg="addSp delSp modSp">
        <pc:chgData name="Georgia White" userId="S::g.white2@hazelwood-inf.hants.sch.uk::1c515190-5b0f-4d80-8826-62582c056ef9" providerId="AD" clId="Web-{9F6913D8-1293-2068-BB38-8A4F6E016B4E}" dt="2026-06-19T09:42:31.744" v="6" actId="20577"/>
        <pc:sldMkLst>
          <pc:docMk/>
          <pc:sldMk cId="1286294876" sldId="267"/>
        </pc:sldMkLst>
        <pc:spChg chg="mod">
          <ac:chgData name="Georgia White" userId="S::g.white2@hazelwood-inf.hants.sch.uk::1c515190-5b0f-4d80-8826-62582c056ef9" providerId="AD" clId="Web-{9F6913D8-1293-2068-BB38-8A4F6E016B4E}" dt="2026-06-19T09:42:31.744" v="6" actId="20577"/>
          <ac:spMkLst>
            <pc:docMk/>
            <pc:sldMk cId="1286294876" sldId="267"/>
            <ac:spMk id="10" creationId="{A894EFEB-E107-71B9-62FE-4D9D1F57CEF1}"/>
          </ac:spMkLst>
        </pc:spChg>
        <pc:picChg chg="add mod">
          <ac:chgData name="Georgia White" userId="S::g.white2@hazelwood-inf.hants.sch.uk::1c515190-5b0f-4d80-8826-62582c056ef9" providerId="AD" clId="Web-{9F6913D8-1293-2068-BB38-8A4F6E016B4E}" dt="2026-06-19T09:42:25.353" v="5" actId="1076"/>
          <ac:picMkLst>
            <pc:docMk/>
            <pc:sldMk cId="1286294876" sldId="267"/>
            <ac:picMk id="2" creationId="{10C39A89-4EAE-C0D3-5ED4-08CF480A4402}"/>
          </ac:picMkLst>
        </pc:picChg>
      </pc:sldChg>
    </pc:docChg>
  </pc:docChgLst>
  <pc:docChgLst>
    <pc:chgData name="K.Mote" userId="S::k.mote@hazelwood-inf.hants.sch.uk::60cea193-ac4b-4c29-844b-f0d5626c54a0" providerId="AD" clId="Web-{E841577B-B9FF-1304-C86E-14488CB261DF}"/>
    <pc:docChg chg="modSld">
      <pc:chgData name="K.Mote" userId="S::k.mote@hazelwood-inf.hants.sch.uk::60cea193-ac4b-4c29-844b-f0d5626c54a0" providerId="AD" clId="Web-{E841577B-B9FF-1304-C86E-14488CB261DF}" dt="2026-06-19T14:50:38.387" v="56" actId="20577"/>
      <pc:docMkLst>
        <pc:docMk/>
      </pc:docMkLst>
      <pc:sldChg chg="modSp">
        <pc:chgData name="K.Mote" userId="S::k.mote@hazelwood-inf.hants.sch.uk::60cea193-ac4b-4c29-844b-f0d5626c54a0" providerId="AD" clId="Web-{E841577B-B9FF-1304-C86E-14488CB261DF}" dt="2026-06-19T14:06:33.509" v="43" actId="20577"/>
        <pc:sldMkLst>
          <pc:docMk/>
          <pc:sldMk cId="4077056783" sldId="256"/>
        </pc:sldMkLst>
        <pc:spChg chg="mod">
          <ac:chgData name="K.Mote" userId="S::k.mote@hazelwood-inf.hants.sch.uk::60cea193-ac4b-4c29-844b-f0d5626c54a0" providerId="AD" clId="Web-{E841577B-B9FF-1304-C86E-14488CB261DF}" dt="2026-06-19T14:06:33.509" v="43" actId="20577"/>
          <ac:spMkLst>
            <pc:docMk/>
            <pc:sldMk cId="4077056783" sldId="256"/>
            <ac:spMk id="2" creationId="{00000000-0000-0000-0000-000000000000}"/>
          </ac:spMkLst>
        </pc:spChg>
        <pc:spChg chg="mod">
          <ac:chgData name="K.Mote" userId="S::k.mote@hazelwood-inf.hants.sch.uk::60cea193-ac4b-4c29-844b-f0d5626c54a0" providerId="AD" clId="Web-{E841577B-B9FF-1304-C86E-14488CB261DF}" dt="2026-06-19T14:06:31.071" v="42" actId="20577"/>
          <ac:spMkLst>
            <pc:docMk/>
            <pc:sldMk cId="4077056783" sldId="256"/>
            <ac:spMk id="7" creationId="{81FE08AA-5D40-6214-7AC0-8606AB4AC464}"/>
          </ac:spMkLst>
        </pc:spChg>
      </pc:sldChg>
      <pc:sldChg chg="modSp">
        <pc:chgData name="K.Mote" userId="S::k.mote@hazelwood-inf.hants.sch.uk::60cea193-ac4b-4c29-844b-f0d5626c54a0" providerId="AD" clId="Web-{E841577B-B9FF-1304-C86E-14488CB261DF}" dt="2026-06-19T14:50:38.387" v="56" actId="20577"/>
        <pc:sldMkLst>
          <pc:docMk/>
          <pc:sldMk cId="1124308609" sldId="259"/>
        </pc:sldMkLst>
        <pc:spChg chg="mod">
          <ac:chgData name="K.Mote" userId="S::k.mote@hazelwood-inf.hants.sch.uk::60cea193-ac4b-4c29-844b-f0d5626c54a0" providerId="AD" clId="Web-{E841577B-B9FF-1304-C86E-14488CB261DF}" dt="2026-06-19T14:50:38.387" v="56" actId="20577"/>
          <ac:spMkLst>
            <pc:docMk/>
            <pc:sldMk cId="1124308609" sldId="259"/>
            <ac:spMk id="7" creationId="{E38F0190-8A75-7E9B-0A4F-5C368BCDB661}"/>
          </ac:spMkLst>
        </pc:spChg>
      </pc:sldChg>
      <pc:sldChg chg="modSp">
        <pc:chgData name="K.Mote" userId="S::k.mote@hazelwood-inf.hants.sch.uk::60cea193-ac4b-4c29-844b-f0d5626c54a0" providerId="AD" clId="Web-{E841577B-B9FF-1304-C86E-14488CB261DF}" dt="2026-06-19T14:50:20.293" v="53" actId="20577"/>
        <pc:sldMkLst>
          <pc:docMk/>
          <pc:sldMk cId="3378793920" sldId="266"/>
        </pc:sldMkLst>
        <pc:spChg chg="mod">
          <ac:chgData name="K.Mote" userId="S::k.mote@hazelwood-inf.hants.sch.uk::60cea193-ac4b-4c29-844b-f0d5626c54a0" providerId="AD" clId="Web-{E841577B-B9FF-1304-C86E-14488CB261DF}" dt="2026-06-19T14:50:20.293" v="53" actId="20577"/>
          <ac:spMkLst>
            <pc:docMk/>
            <pc:sldMk cId="3378793920" sldId="266"/>
            <ac:spMk id="8" creationId="{00000000-0000-0000-0000-000000000000}"/>
          </ac:spMkLst>
        </pc:spChg>
      </pc:sldChg>
      <pc:sldChg chg="modSp">
        <pc:chgData name="K.Mote" userId="S::k.mote@hazelwood-inf.hants.sch.uk::60cea193-ac4b-4c29-844b-f0d5626c54a0" providerId="AD" clId="Web-{E841577B-B9FF-1304-C86E-14488CB261DF}" dt="2026-06-19T14:06:44.931" v="45" actId="20577"/>
        <pc:sldMkLst>
          <pc:docMk/>
          <pc:sldMk cId="1286294876" sldId="267"/>
        </pc:sldMkLst>
        <pc:spChg chg="mod">
          <ac:chgData name="K.Mote" userId="S::k.mote@hazelwood-inf.hants.sch.uk::60cea193-ac4b-4c29-844b-f0d5626c54a0" providerId="AD" clId="Web-{E841577B-B9FF-1304-C86E-14488CB261DF}" dt="2026-06-19T14:06:44.931" v="45" actId="20577"/>
          <ac:spMkLst>
            <pc:docMk/>
            <pc:sldMk cId="1286294876" sldId="267"/>
            <ac:spMk id="10" creationId="{A894EFEB-E107-71B9-62FE-4D9D1F57CEF1}"/>
          </ac:spMkLst>
        </pc:spChg>
      </pc:sldChg>
    </pc:docChg>
  </pc:docChgLst>
  <pc:docChgLst>
    <pc:chgData name="K.Mote" userId="S::k.mote@hazelwood-inf.hants.sch.uk::60cea193-ac4b-4c29-844b-f0d5626c54a0" providerId="AD" clId="Web-{582B2438-C935-83FD-177B-F2508DD6B8F3}"/>
    <pc:docChg chg="modSld">
      <pc:chgData name="K.Mote" userId="S::k.mote@hazelwood-inf.hants.sch.uk::60cea193-ac4b-4c29-844b-f0d5626c54a0" providerId="AD" clId="Web-{582B2438-C935-83FD-177B-F2508DD6B8F3}" dt="2026-06-23T20:53:03.234" v="0" actId="20577"/>
      <pc:docMkLst>
        <pc:docMk/>
      </pc:docMkLst>
      <pc:sldChg chg="modSp">
        <pc:chgData name="K.Mote" userId="S::k.mote@hazelwood-inf.hants.sch.uk::60cea193-ac4b-4c29-844b-f0d5626c54a0" providerId="AD" clId="Web-{582B2438-C935-83FD-177B-F2508DD6B8F3}" dt="2026-06-23T20:53:03.234" v="0" actId="20577"/>
        <pc:sldMkLst>
          <pc:docMk/>
          <pc:sldMk cId="4077056783" sldId="256"/>
        </pc:sldMkLst>
        <pc:spChg chg="mod">
          <ac:chgData name="K.Mote" userId="S::k.mote@hazelwood-inf.hants.sch.uk::60cea193-ac4b-4c29-844b-f0d5626c54a0" providerId="AD" clId="Web-{582B2438-C935-83FD-177B-F2508DD6B8F3}" dt="2026-06-23T20:53:03.234" v="0" actId="20577"/>
          <ac:spMkLst>
            <pc:docMk/>
            <pc:sldMk cId="4077056783" sldId="256"/>
            <ac:spMk id="7" creationId="{81FE08AA-5D40-6214-7AC0-8606AB4AC464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542864-82A3-4CCD-890A-947233D0274F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BF326C-71AB-40FD-8093-D68704042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0866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7921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6458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7A98E5-0D65-40D1-4621-442F0E17C0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8AC45D2-D95B-055A-12CD-80B5312B82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406FB5C-69FC-DEAC-1C48-4CE30C771C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6DAE43-82DB-E56A-53F1-037C12C7C42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04918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Open – Door Policy Adults in the classroom and around the school are always</a:t>
            </a:r>
            <a:r>
              <a:rPr lang="en-GB" baseline="0" dirty="0"/>
              <a:t> willing to help – The office staff are very warm and friendly so please do not hesitate to call the school or come in with any queries. After school club, early bird club etc.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94988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7085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9E7AAC-8606-7623-6E10-F03C33AE1F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168FE9-AAE4-338A-8253-7F7B4CF5A6E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4609A6-074C-9F83-F239-1DD597FB25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250754-30F9-2959-3F07-DB3754ED722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02017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77F3B3-A440-3141-393F-A99C631F54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5A0094-CF0E-7EF6-EB3B-3168AEE1FA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C112224-97B2-983D-DA70-29C9AC0DE0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D99855-1CE7-B3E3-B3E4-E7088EEC4BC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47639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3425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BF326C-71AB-40FD-8093-D687040428A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534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9C82DDF6-CE5C-42A9-8E86-934E31D8419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177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396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870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4137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90913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7166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192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7001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9C82DDF6-CE5C-42A9-8E86-934E31D8419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66796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4403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2DDF6-CE5C-42A9-8E86-934E31D8419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56386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9C82DDF6-CE5C-42A9-8E86-934E31D8419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69BFA145-BC9F-4657-A738-2F4ACE918C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1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76904" y="2859948"/>
            <a:ext cx="7503886" cy="1776164"/>
          </a:xfrm>
        </p:spPr>
        <p:txBody>
          <a:bodyPr/>
          <a:lstStyle/>
          <a:p>
            <a:r>
              <a:rPr lang="en-GB" sz="6000" b="1" dirty="0">
                <a:latin typeface="Comic Sans MS"/>
                <a:ea typeface="Calibri Light"/>
                <a:cs typeface="Calibri Light"/>
              </a:rPr>
              <a:t>Welcome to Year 2 </a:t>
            </a:r>
            <a:br>
              <a:rPr lang="en-GB" sz="6000" b="1" dirty="0">
                <a:latin typeface="Comic Sans MS"/>
                <a:ea typeface="Calibri Light"/>
                <a:cs typeface="Calibri Light"/>
              </a:rPr>
            </a:br>
            <a:r>
              <a:rPr lang="en-GB" sz="6000" b="1">
                <a:latin typeface="Comic Sans MS"/>
                <a:ea typeface="Calibri Light"/>
                <a:cs typeface="Calibri Light"/>
              </a:rPr>
              <a:t>Maple Class</a:t>
            </a:r>
            <a:endParaRPr lang="en-US" sz="6000">
              <a:latin typeface="Comic Sans MS"/>
              <a:ea typeface="Calibri Light"/>
              <a:cs typeface="Calibri Ligh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266238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65"/>
          <a:stretch/>
        </p:blipFill>
        <p:spPr>
          <a:xfrm>
            <a:off x="271096" y="3364007"/>
            <a:ext cx="2171700" cy="202578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1FE08AA-5D40-6214-7AC0-8606AB4AC464}"/>
              </a:ext>
            </a:extLst>
          </p:cNvPr>
          <p:cNvSpPr txBox="1"/>
          <p:nvPr/>
        </p:nvSpPr>
        <p:spPr>
          <a:xfrm>
            <a:off x="2776904" y="4752729"/>
            <a:ext cx="8235107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000">
                <a:solidFill>
                  <a:schemeClr val="bg1"/>
                </a:solidFill>
                <a:latin typeface="Comic Sans MS"/>
                <a:ea typeface="Calibri Light"/>
                <a:cs typeface="Calibri Light"/>
              </a:rPr>
              <a:t>Teacher: Mrs Fisher</a:t>
            </a:r>
            <a:endParaRPr lang="en-US" sz="3000" dirty="0">
              <a:solidFill>
                <a:schemeClr val="bg1"/>
              </a:solidFill>
              <a:latin typeface="Comic Sans MS"/>
              <a:ea typeface="Calibri Light"/>
              <a:cs typeface="Calibri Light"/>
            </a:endParaRPr>
          </a:p>
          <a:p>
            <a:endParaRPr lang="en-US" sz="3000" dirty="0">
              <a:solidFill>
                <a:schemeClr val="bg1"/>
              </a:solidFill>
              <a:highlight>
                <a:srgbClr val="FFFF00"/>
              </a:highlight>
              <a:latin typeface="Comic Sans MS"/>
              <a:ea typeface="Calibri Light"/>
              <a:cs typeface="Calibri Light"/>
            </a:endParaRPr>
          </a:p>
          <a:p>
            <a:r>
              <a:rPr lang="en-US" sz="3000" dirty="0">
                <a:solidFill>
                  <a:schemeClr val="bg1"/>
                </a:solidFill>
                <a:latin typeface="Comic Sans MS"/>
                <a:ea typeface="Calibri Light"/>
                <a:cs typeface="Calibri Light"/>
              </a:rPr>
              <a:t>Teaching Assistants:</a:t>
            </a:r>
            <a:r>
              <a:rPr lang="en-US" dirty="0">
                <a:solidFill>
                  <a:schemeClr val="bg1"/>
                </a:solidFill>
                <a:ea typeface="Calibri Light"/>
                <a:cs typeface="Calibri Light"/>
              </a:rPr>
              <a:t> </a:t>
            </a:r>
            <a:r>
              <a:rPr lang="en-US" sz="3000">
                <a:solidFill>
                  <a:schemeClr val="bg1"/>
                </a:solidFill>
                <a:latin typeface="Comic Sans MS"/>
                <a:ea typeface="Calibri Light"/>
                <a:cs typeface="Calibri Light"/>
              </a:rPr>
              <a:t>Mrs</a:t>
            </a:r>
            <a:r>
              <a:rPr lang="en-US" sz="3000" dirty="0">
                <a:solidFill>
                  <a:schemeClr val="bg1"/>
                </a:solidFill>
                <a:latin typeface="Comic Sans MS"/>
                <a:ea typeface="Calibri Light"/>
                <a:cs typeface="Calibri Light"/>
              </a:rPr>
              <a:t> Richardson and </a:t>
            </a:r>
            <a:r>
              <a:rPr lang="en-US" sz="3000">
                <a:solidFill>
                  <a:schemeClr val="bg1"/>
                </a:solidFill>
                <a:latin typeface="Comic Sans MS"/>
                <a:ea typeface="Calibri Light"/>
                <a:cs typeface="Calibri Light"/>
              </a:rPr>
              <a:t>Mrs</a:t>
            </a:r>
            <a:r>
              <a:rPr lang="en-US" sz="3000" dirty="0">
                <a:solidFill>
                  <a:schemeClr val="bg1"/>
                </a:solidFill>
                <a:latin typeface="Comic Sans MS"/>
                <a:ea typeface="Calibri Light"/>
                <a:cs typeface="Calibri Light"/>
              </a:rPr>
              <a:t> Dickenson </a:t>
            </a:r>
          </a:p>
        </p:txBody>
      </p:sp>
    </p:spTree>
    <p:extLst>
      <p:ext uri="{BB962C8B-B14F-4D97-AF65-F5344CB8AC3E}">
        <p14:creationId xmlns:p14="http://schemas.microsoft.com/office/powerpoint/2010/main" val="40770567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0814" y="3927902"/>
            <a:ext cx="5333445" cy="269855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Morning Routine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>
                <a:latin typeface="Comic Sans MS"/>
              </a:rPr>
              <a:t>Meet and Greet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>
                <a:latin typeface="Comic Sans MS"/>
              </a:rPr>
              <a:t> Put coats, bookbags and water bottles away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>
                <a:latin typeface="Comic Sans MS"/>
              </a:rPr>
              <a:t> Morning jobs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>
                <a:latin typeface="Comic Sans MS"/>
              </a:rPr>
              <a:t> Carpet time with register and lunch choices </a:t>
            </a:r>
            <a:endParaRPr lang="en-GB" sz="18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2662382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6043610" y="3885239"/>
            <a:ext cx="5333445" cy="24360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b="1" u="sng" dirty="0">
                <a:latin typeface="Comic Sans MS"/>
              </a:rPr>
              <a:t>Pick-up Routine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>
                <a:latin typeface="Comic Sans MS"/>
              </a:rPr>
              <a:t> Adult collecting at the end of the day to wait outside on the playground.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>
                <a:latin typeface="Comic Sans MS"/>
              </a:rPr>
              <a:t>Please line up on the </a:t>
            </a:r>
            <a:r>
              <a:rPr lang="en-GB" sz="1800" b="1">
                <a:highlight>
                  <a:srgbClr val="FFFF00"/>
                </a:highlight>
                <a:latin typeface="Comic Sans MS"/>
              </a:rPr>
              <a:t>second </a:t>
            </a:r>
            <a:r>
              <a:rPr lang="en-GB" sz="1800">
                <a:latin typeface="Comic Sans MS"/>
              </a:rPr>
              <a:t>row in from the </a:t>
            </a:r>
            <a:r>
              <a:rPr lang="en-GB" sz="1800" dirty="0">
                <a:latin typeface="Comic Sans MS"/>
              </a:rPr>
              <a:t>school gate. </a:t>
            </a:r>
            <a:endParaRPr lang="en-GB"/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>
                <a:latin typeface="Comic Sans MS" panose="030F0702030302020204" pitchFamily="66" charset="0"/>
              </a:rPr>
              <a:t> Class adults to see each child out one at a time to the person who is collecting each day.</a:t>
            </a:r>
          </a:p>
          <a:p>
            <a:pPr marL="0" indent="0">
              <a:buNone/>
            </a:pPr>
            <a:endParaRPr lang="en-GB" sz="1800" dirty="0">
              <a:latin typeface="Comic Sans MS" panose="030F0702030302020204" pitchFamily="66" charset="0"/>
            </a:endParaRPr>
          </a:p>
        </p:txBody>
      </p:sp>
      <p:pic>
        <p:nvPicPr>
          <p:cNvPr id="6" name="Picture 5" descr="Sunrise Over Green Hills Free Stock Photo - Public Domain ..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14" y="2813942"/>
            <a:ext cx="1273053" cy="95427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73"/>
          <a:stretch/>
        </p:blipFill>
        <p:spPr>
          <a:xfrm>
            <a:off x="10291218" y="2811194"/>
            <a:ext cx="1607863" cy="1216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80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B1805B-EA71-CAA4-5A97-00DFA4FEF2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ACFFCC-95F8-C51A-F22A-1DE68529DC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0814" y="3927902"/>
            <a:ext cx="5333445" cy="269855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GB" sz="1800" dirty="0">
                <a:latin typeface="Comic Sans MS"/>
              </a:rPr>
              <a:t> </a:t>
            </a:r>
            <a:endParaRPr lang="en-GB" sz="180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078AD7-C942-2E66-5898-47528E1AD02A}"/>
              </a:ext>
            </a:extLst>
          </p:cNvPr>
          <p:cNvSpPr txBox="1"/>
          <p:nvPr/>
        </p:nvSpPr>
        <p:spPr>
          <a:xfrm>
            <a:off x="2867525" y="260684"/>
            <a:ext cx="5053263" cy="60157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894EFEB-E107-71B9-62FE-4D9D1F57CEF1}"/>
              </a:ext>
            </a:extLst>
          </p:cNvPr>
          <p:cNvSpPr txBox="1"/>
          <p:nvPr/>
        </p:nvSpPr>
        <p:spPr>
          <a:xfrm>
            <a:off x="2867646" y="342929"/>
            <a:ext cx="6296525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200" b="1" dirty="0">
                <a:latin typeface="Comic Sans MS"/>
                <a:ea typeface="Calibri Light"/>
                <a:cs typeface="Calibri Light"/>
              </a:rPr>
              <a:t>Typical Structure of the Week in </a:t>
            </a:r>
            <a:r>
              <a:rPr lang="en-US" sz="2200" b="1">
                <a:latin typeface="Comic Sans MS"/>
                <a:ea typeface="Calibri Light"/>
                <a:cs typeface="Calibri Light"/>
              </a:rPr>
              <a:t>Maple</a:t>
            </a:r>
            <a:endParaRPr lang="en-US" sz="2200" b="1" dirty="0">
              <a:latin typeface="Comic Sans M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11AF2FA-DC1E-6D3A-695F-D56F93D6125A}"/>
              </a:ext>
            </a:extLst>
          </p:cNvPr>
          <p:cNvSpPr txBox="1"/>
          <p:nvPr/>
        </p:nvSpPr>
        <p:spPr>
          <a:xfrm>
            <a:off x="8854609" y="869519"/>
            <a:ext cx="3193439" cy="59093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u="sng" dirty="0">
                <a:latin typeface="Comic Sans MS"/>
                <a:ea typeface="Calibri Light"/>
                <a:cs typeface="Calibri Light"/>
              </a:rPr>
              <a:t>Subjects Covered in Year 2</a:t>
            </a:r>
          </a:p>
          <a:p>
            <a:endParaRPr lang="en-US" b="1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b="1" dirty="0">
                <a:latin typeface="Comic Sans MS"/>
                <a:ea typeface="Calibri Light"/>
                <a:cs typeface="Calibri Light"/>
              </a:rPr>
              <a:t>Literacy:</a:t>
            </a: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Writing and Reading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Mathematics 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Science 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Design and Technology 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Art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Geography 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History 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PSHE 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PE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Music </a:t>
            </a:r>
          </a:p>
          <a:p>
            <a:endParaRPr lang="en-US" sz="12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dirty="0">
                <a:latin typeface="Comic Sans MS"/>
                <a:ea typeface="Calibri Light"/>
                <a:cs typeface="Calibri Light"/>
              </a:rPr>
              <a:t>RE</a:t>
            </a:r>
          </a:p>
          <a:p>
            <a:endParaRPr lang="en-US" sz="1400" dirty="0">
              <a:latin typeface="Comic Sans MS"/>
              <a:ea typeface="Calibri Light"/>
              <a:cs typeface="Calibri Light"/>
            </a:endParaRPr>
          </a:p>
          <a:p>
            <a:r>
              <a:rPr lang="en-US" sz="1200" b="1" dirty="0">
                <a:latin typeface="Comic Sans MS"/>
                <a:ea typeface="Calibri Light"/>
                <a:cs typeface="Calibri Light"/>
              </a:rPr>
              <a:t>We follow the National Curriculum for each of our subjects. </a:t>
            </a:r>
          </a:p>
          <a:p>
            <a:endParaRPr lang="en-US" sz="2200" dirty="0">
              <a:latin typeface="Comic Sans MS"/>
              <a:ea typeface="Calibri Light"/>
              <a:cs typeface="Calibri Light"/>
            </a:endParaRPr>
          </a:p>
          <a:p>
            <a:endParaRPr lang="en-US" sz="2200" dirty="0">
              <a:latin typeface="Comic Sans MS"/>
              <a:ea typeface="Calibri Light"/>
              <a:cs typeface="Calibri Light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0C39A89-4EAE-C0D3-5ED4-08CF480A44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224" y="1094709"/>
            <a:ext cx="8425026" cy="5529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948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1976"/>
            <a:ext cx="12191999" cy="2250832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836918" y="2604077"/>
            <a:ext cx="10780615" cy="48748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800" b="1" u="sng" dirty="0">
                <a:latin typeface="Comic Sans MS"/>
              </a:rPr>
              <a:t>‘Parents as Partners’</a:t>
            </a:r>
            <a:endParaRPr lang="en-GB" sz="2800" b="1" u="sng">
              <a:latin typeface="Comic Sans MS"/>
            </a:endParaRP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000" b="1" dirty="0">
                <a:latin typeface="Comic Sans MS"/>
              </a:rPr>
              <a:t> Open door policy</a:t>
            </a: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000" b="1" dirty="0">
                <a:latin typeface="Comic Sans MS" panose="030F0702030302020204" pitchFamily="66" charset="0"/>
              </a:rPr>
              <a:t> Curriculum News</a:t>
            </a: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000" b="1" dirty="0">
                <a:latin typeface="Comic Sans MS"/>
              </a:rPr>
              <a:t>Curriculum workshops </a:t>
            </a:r>
            <a:endParaRPr lang="en-GB" sz="2000" b="1" dirty="0">
              <a:latin typeface="Comic Sans MS" panose="030F0702030302020204" pitchFamily="66" charset="0"/>
            </a:endParaRP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000" b="1" dirty="0">
                <a:latin typeface="Comic Sans MS"/>
              </a:rPr>
              <a:t>Social media posts about learning and events</a:t>
            </a: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000" b="1" dirty="0">
                <a:latin typeface="Comic Sans MS" panose="030F0702030302020204" pitchFamily="66" charset="0"/>
              </a:rPr>
              <a:t> Parent’s Evenings</a:t>
            </a: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2000" b="1" dirty="0">
                <a:latin typeface="Comic Sans MS" panose="030F0702030302020204" pitchFamily="66" charset="0"/>
              </a:rPr>
              <a:t> School Newsletters</a:t>
            </a:r>
          </a:p>
          <a:p>
            <a:pPr marL="0" indent="0" algn="ctr">
              <a:buNone/>
            </a:pPr>
            <a:endParaRPr lang="en-GB" sz="2000" b="1" dirty="0">
              <a:latin typeface="Comic Sans MS" panose="030F0702030302020204" pitchFamily="66" charset="0"/>
            </a:endParaRPr>
          </a:p>
          <a:p>
            <a:pPr algn="ctr">
              <a:buFont typeface="Wingdings" panose="05000000000000000000" pitchFamily="2" charset="2"/>
              <a:buChar char="v"/>
            </a:pPr>
            <a:endParaRPr lang="en-GB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425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7224" y="2567354"/>
            <a:ext cx="11045337" cy="4158762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ts val="1920"/>
              </a:lnSpc>
            </a:pPr>
            <a:endParaRPr lang="en-GB" sz="1600" b="1" u="sng" dirty="0">
              <a:latin typeface="Comic Sans MS" panose="030F0702030302020204" pitchFamily="66" charset="0"/>
            </a:endParaRPr>
          </a:p>
          <a:p>
            <a:pPr algn="ctr"/>
            <a:endParaRPr lang="en-GB" sz="1800" b="1" u="sng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1700" b="1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807"/>
            <a:ext cx="12191999" cy="2250832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237392" y="2321169"/>
            <a:ext cx="11790485" cy="440494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b="1" u="sng" dirty="0">
                <a:latin typeface="Comic Sans MS"/>
              </a:rPr>
              <a:t>Reading Expectations</a:t>
            </a:r>
            <a:r>
              <a:rPr lang="en-GB" dirty="0">
                <a:latin typeface="Comic Sans MS"/>
              </a:rPr>
              <a:t> 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solidFill>
                <a:srgbClr val="262626"/>
              </a:solidFill>
              <a:latin typeface="Comic Sans MS"/>
              <a:ea typeface="+mn-lt"/>
              <a:cs typeface="+mn-lt"/>
            </a:endParaRPr>
          </a:p>
          <a:p>
            <a:pPr algn="ctr">
              <a:lnSpc>
                <a:spcPct val="150000"/>
              </a:lnSpc>
              <a:buFont typeface="Arial" panose="05000000000000000000" pitchFamily="2" charset="2"/>
              <a:buChar char=" "/>
            </a:pPr>
            <a:r>
              <a:rPr lang="en-GB" sz="1800" dirty="0">
                <a:solidFill>
                  <a:schemeClr val="tx1"/>
                </a:solidFill>
                <a:latin typeface="Comic Sans MS"/>
                <a:ea typeface="+mn-lt"/>
                <a:cs typeface="+mn-lt"/>
              </a:rPr>
              <a:t>Reading at home is a simple but powerful way to support your child in Key Stage 1. It builds confidence, strengthens skills learned in school, and helps develop a love of books and learning—all while enjoying special time together.</a:t>
            </a:r>
            <a:endParaRPr lang="en-GB" sz="1800" dirty="0">
              <a:solidFill>
                <a:schemeClr val="tx1"/>
              </a:solidFill>
              <a:latin typeface="Comic Sans MS" panose="030F0702030302020204" pitchFamily="66" charset="0"/>
              <a:ea typeface="+mn-lt"/>
              <a:cs typeface="+mn-lt"/>
            </a:endParaRPr>
          </a:p>
          <a:p>
            <a:pPr algn="ctr">
              <a:lnSpc>
                <a:spcPct val="150000"/>
              </a:lnSpc>
              <a:buFont typeface="Arial" panose="05000000000000000000" pitchFamily="2" charset="2"/>
            </a:pPr>
            <a:r>
              <a:rPr lang="en-GB" sz="1800" b="1" dirty="0">
                <a:solidFill>
                  <a:schemeClr val="tx1"/>
                </a:solidFill>
                <a:latin typeface="Comic Sans MS"/>
                <a:ea typeface="+mn-lt"/>
                <a:cs typeface="+mn-lt"/>
              </a:rPr>
              <a:t>Please read with your child at least 5 times a week </a:t>
            </a:r>
            <a:endParaRPr lang="en-GB" sz="1400" b="1">
              <a:solidFill>
                <a:schemeClr val="tx1"/>
              </a:solidFill>
              <a:latin typeface="Comic Sans MS"/>
              <a:ea typeface="+mn-lt"/>
              <a:cs typeface="+mn-lt"/>
            </a:endParaRPr>
          </a:p>
          <a:p>
            <a:pPr algn="ctr">
              <a:lnSpc>
                <a:spcPct val="150000"/>
              </a:lnSpc>
              <a:buFont typeface="Arial" panose="05000000000000000000" pitchFamily="2" charset="2"/>
              <a:buChar char=" "/>
            </a:pPr>
            <a:r>
              <a:rPr lang="en-GB" sz="1800" dirty="0">
                <a:solidFill>
                  <a:schemeClr val="tx1"/>
                </a:solidFill>
                <a:latin typeface="Comic Sans MS"/>
                <a:ea typeface="+mn-lt"/>
                <a:cs typeface="+mn-lt"/>
              </a:rPr>
              <a:t>Daily reading strengthens essential literacy skills like phonics, vocabulary, and comprehension. It supports overall academic progress and helps children become confident, independent learners.</a:t>
            </a:r>
          </a:p>
          <a:p>
            <a:pPr algn="ctr">
              <a:lnSpc>
                <a:spcPct val="150000"/>
              </a:lnSpc>
              <a:buFont typeface="Arial" panose="05000000000000000000" pitchFamily="2" charset="2"/>
              <a:buChar char=" "/>
            </a:pPr>
            <a:endParaRPr lang="en-GB" sz="1400" b="1" dirty="0">
              <a:solidFill>
                <a:srgbClr val="424242"/>
              </a:solidFill>
              <a:latin typeface="Comic Sans MS" panose="030F0702030302020204" pitchFamily="66" charset="0"/>
              <a:ea typeface="+mn-lt"/>
              <a:cs typeface="+mn-lt"/>
            </a:endParaRPr>
          </a:p>
          <a:p>
            <a:pPr algn="ctr">
              <a:lnSpc>
                <a:spcPct val="150000"/>
              </a:lnSpc>
              <a:buFont typeface="Arial" panose="05000000000000000000" pitchFamily="2" charset="2"/>
              <a:buChar char=" "/>
            </a:pPr>
            <a:endParaRPr lang="en-GB" sz="1400" b="1" dirty="0">
              <a:solidFill>
                <a:srgbClr val="424242"/>
              </a:solidFill>
              <a:latin typeface="Comic Sans MS" panose="030F0702030302020204" pitchFamily="66" charset="0"/>
              <a:ea typeface="+mn-lt"/>
              <a:cs typeface="+mn-lt"/>
            </a:endParaRPr>
          </a:p>
        </p:txBody>
      </p:sp>
      <p:sp>
        <p:nvSpPr>
          <p:cNvPr id="9" name="Smiley Face 8"/>
          <p:cNvSpPr/>
          <p:nvPr/>
        </p:nvSpPr>
        <p:spPr>
          <a:xfrm>
            <a:off x="2600856" y="4650860"/>
            <a:ext cx="448408" cy="430823"/>
          </a:xfrm>
          <a:prstGeom prst="smileyFac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21532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3D6951-6359-4061-0354-A6659D7EDD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2D2124-C654-61A7-5A8A-5EE5EC9D54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FD54CC-C5EB-45DE-60B2-4C8484B34E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1465" y="2539812"/>
            <a:ext cx="11541096" cy="4186304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ts val="1920"/>
              </a:lnSpc>
            </a:pPr>
            <a:endParaRPr lang="en-GB" sz="1600" b="1" u="sng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1700" b="1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09668D5-690E-558F-0E17-3A0E5113B1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807"/>
            <a:ext cx="12191999" cy="2250832"/>
          </a:xfrm>
          <a:prstGeom prst="rect">
            <a:avLst/>
          </a:prstGeom>
        </p:spPr>
      </p:pic>
      <p:pic>
        <p:nvPicPr>
          <p:cNvPr id="7" name="Picture 6" descr="A board game with text and symbols&#10;&#10;AI-generated content may be incorrect.">
            <a:extLst>
              <a:ext uri="{FF2B5EF4-FFF2-40B4-BE49-F238E27FC236}">
                <a16:creationId xmlns:a16="http://schemas.microsoft.com/office/drawing/2014/main" id="{E3537132-7867-A3F1-1DD2-A5F76D2AD1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532" y="2319775"/>
            <a:ext cx="2535267" cy="17857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4A430E2-441C-33DF-B82D-AAA20533A175}"/>
              </a:ext>
            </a:extLst>
          </p:cNvPr>
          <p:cNvSpPr txBox="1"/>
          <p:nvPr/>
        </p:nvSpPr>
        <p:spPr>
          <a:xfrm>
            <a:off x="2685400" y="2161544"/>
            <a:ext cx="9491906" cy="519578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70000"/>
              </a:lnSpc>
              <a:spcBef>
                <a:spcPts val="1300"/>
              </a:spcBef>
            </a:pPr>
            <a:r>
              <a:rPr lang="en-GB" b="1" u="sng">
                <a:solidFill>
                  <a:srgbClr val="262626"/>
                </a:solidFill>
                <a:latin typeface="Comic Sans MS"/>
              </a:rPr>
              <a:t>Reading Reward Challenge: Year 2</a:t>
            </a:r>
            <a:endParaRPr lang="en-GB" dirty="0">
              <a:latin typeface="Comic Sans MS"/>
            </a:endParaRPr>
          </a:p>
          <a:p>
            <a:pPr algn="ctr">
              <a:lnSpc>
                <a:spcPct val="170000"/>
              </a:lnSpc>
              <a:spcBef>
                <a:spcPts val="1300"/>
              </a:spcBef>
            </a:pPr>
            <a:r>
              <a:rPr lang="en-GB">
                <a:latin typeface="Comic Sans MS"/>
              </a:rPr>
              <a:t>The children will have a </a:t>
            </a:r>
            <a:r>
              <a:rPr lang="en-GB" b="1">
                <a:latin typeface="Comic Sans MS"/>
              </a:rPr>
              <a:t>marathon sheet</a:t>
            </a:r>
            <a:r>
              <a:rPr lang="en-GB">
                <a:latin typeface="Comic Sans MS"/>
              </a:rPr>
              <a:t> stuck into the back of the reading record. </a:t>
            </a:r>
            <a:endParaRPr lang="en-GB" dirty="0">
              <a:latin typeface="Comic Sans MS"/>
            </a:endParaRPr>
          </a:p>
          <a:p>
            <a:pPr algn="ctr">
              <a:lnSpc>
                <a:spcPct val="170000"/>
              </a:lnSpc>
              <a:spcBef>
                <a:spcPts val="1300"/>
              </a:spcBef>
            </a:pPr>
            <a:r>
              <a:rPr lang="en-GB" dirty="0">
                <a:latin typeface="Comic Sans MS"/>
              </a:rPr>
              <a:t>Children start on a new lap each term colouring in each icon when complete. They must record all of the books they read for the marathon in their reading record. The completion of a lap a term will earn a reward in the end of term reading celebration assembly.</a:t>
            </a:r>
            <a:r>
              <a:rPr lang="en-GB" b="1" dirty="0">
                <a:latin typeface="Comic Sans MS"/>
              </a:rPr>
              <a:t> </a:t>
            </a:r>
            <a:endParaRPr lang="en-GB" dirty="0">
              <a:latin typeface="Comic Sans MS"/>
            </a:endParaRPr>
          </a:p>
          <a:p>
            <a:pPr algn="ctr">
              <a:lnSpc>
                <a:spcPct val="170000"/>
              </a:lnSpc>
              <a:spcBef>
                <a:spcPts val="1300"/>
              </a:spcBef>
            </a:pPr>
            <a:r>
              <a:rPr lang="en-GB">
                <a:latin typeface="Comic Sans MS"/>
              </a:rPr>
              <a:t>If your child does not wish to complete the marathon but reads 50 times a term, they will earn a </a:t>
            </a:r>
            <a:r>
              <a:rPr lang="en-GB" dirty="0">
                <a:latin typeface="Comic Sans MS"/>
              </a:rPr>
              <a:t>certificate in the end of term reading celebration assembly.</a:t>
            </a:r>
          </a:p>
          <a:p>
            <a:pPr algn="ctr">
              <a:lnSpc>
                <a:spcPct val="170000"/>
              </a:lnSpc>
              <a:spcBef>
                <a:spcPts val="1300"/>
              </a:spcBef>
            </a:pPr>
            <a:endParaRPr lang="en-GB" sz="1500" b="1" dirty="0">
              <a:latin typeface="Comic Sans MS"/>
            </a:endParaRPr>
          </a:p>
          <a:p>
            <a:pPr algn="l"/>
            <a:endParaRPr lang="en-US" dirty="0">
              <a:ea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13248794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1E1A62-5EE8-694A-FF3A-725A6DA623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8CEC5-A76E-46E8-6D04-5C7AA928BA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227" y="416207"/>
            <a:ext cx="5154173" cy="2126414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GB" sz="2000" b="1">
                <a:solidFill>
                  <a:schemeClr val="tx1"/>
                </a:solidFill>
                <a:latin typeface="Comic Sans MS"/>
              </a:rPr>
              <a:t>Maths Reward Challenge</a:t>
            </a:r>
            <a:br>
              <a:rPr lang="en-GB" sz="2000" dirty="0">
                <a:latin typeface="Comic Sans MS"/>
              </a:rPr>
            </a:br>
            <a:r>
              <a:rPr lang="en-GB" sz="2000">
                <a:solidFill>
                  <a:schemeClr val="tx1"/>
                </a:solidFill>
                <a:latin typeface="Comic Sans MS"/>
              </a:rPr>
              <a:t>Number bonds are vital to supporting children’s understanding </a:t>
            </a:r>
            <a:r>
              <a:rPr lang="en-GB" sz="2000" dirty="0">
                <a:solidFill>
                  <a:schemeClr val="tx1"/>
                </a:solidFill>
                <a:latin typeface="Comic Sans MS"/>
              </a:rPr>
              <a:t>and application of mathematical concepts.</a:t>
            </a:r>
            <a:br>
              <a:rPr lang="en-GB" sz="2400" b="1" u="sng" dirty="0">
                <a:latin typeface="Comic Sans MS"/>
                <a:ea typeface="Calibri Light"/>
                <a:cs typeface="Calibri Light"/>
              </a:rPr>
            </a:br>
            <a:endParaRPr lang="en-GB" sz="2400" b="1" u="sng" dirty="0">
              <a:solidFill>
                <a:srgbClr val="262626"/>
              </a:solidFill>
              <a:latin typeface="Comic Sans MS"/>
              <a:ea typeface="Calibri Light"/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9FF3D5-C102-6063-1B03-A86671E618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1465" y="2539812"/>
            <a:ext cx="11541096" cy="4186304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ts val="1920"/>
              </a:lnSpc>
            </a:pPr>
            <a:endParaRPr lang="en-GB" sz="1600" b="1" u="sng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1700" b="1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close-up of a text&#10;&#10;AI-generated content may be incorrect.">
            <a:extLst>
              <a:ext uri="{FF2B5EF4-FFF2-40B4-BE49-F238E27FC236}">
                <a16:creationId xmlns:a16="http://schemas.microsoft.com/office/drawing/2014/main" id="{725F4E54-E822-7104-56F2-9BDC34DA5D8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255" t="539" r="1869" b="34664"/>
          <a:stretch>
            <a:fillRect/>
          </a:stretch>
        </p:blipFill>
        <p:spPr>
          <a:xfrm>
            <a:off x="5805558" y="418662"/>
            <a:ext cx="6063125" cy="6050596"/>
          </a:xfrm>
          <a:prstGeom prst="rect">
            <a:avLst/>
          </a:prstGeom>
        </p:spPr>
      </p:pic>
      <p:pic>
        <p:nvPicPr>
          <p:cNvPr id="10" name="Picture 9" descr="A rainbow with a pot of gold&#10;&#10;AI-generated content may be incorrect.">
            <a:extLst>
              <a:ext uri="{FF2B5EF4-FFF2-40B4-BE49-F238E27FC236}">
                <a16:creationId xmlns:a16="http://schemas.microsoft.com/office/drawing/2014/main" id="{6CCE7F18-EF79-B887-C862-4954F00715D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-344" b="6531"/>
          <a:stretch>
            <a:fillRect/>
          </a:stretch>
        </p:blipFill>
        <p:spPr>
          <a:xfrm>
            <a:off x="1516942" y="2240039"/>
            <a:ext cx="2685724" cy="3801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3125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2250832"/>
          </a:xfrm>
          <a:prstGeom prst="rect">
            <a:avLst/>
          </a:prstGeom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38F0190-8A75-7E9B-0A4F-5C368BCDB6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295" y="2011680"/>
            <a:ext cx="10772086" cy="4445557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endParaRPr lang="en-US" dirty="0">
              <a:ea typeface="Calibri Light" panose="020F0302020204030204"/>
              <a:cs typeface="Calibri Light" panose="020F0302020204030204"/>
            </a:endParaRPr>
          </a:p>
          <a:p>
            <a:pPr marL="0" indent="0" algn="ctr">
              <a:buNone/>
            </a:pPr>
            <a:r>
              <a:rPr lang="en-US" b="1" u="sng">
                <a:solidFill>
                  <a:schemeClr val="tx1"/>
                </a:solidFill>
                <a:latin typeface="Comic Sans MS"/>
                <a:ea typeface="Calibri Light" panose="020F0302020204030204"/>
                <a:cs typeface="Calibri Light" panose="020F0302020204030204"/>
              </a:rPr>
              <a:t>Key information for Maple Class</a:t>
            </a:r>
          </a:p>
          <a:p>
            <a:pPr marL="0" indent="0" algn="ctr">
              <a:buNone/>
            </a:pPr>
            <a:endParaRPr lang="en-US" u="sng" dirty="0">
              <a:solidFill>
                <a:schemeClr val="tx1"/>
              </a:solidFill>
              <a:latin typeface="Comic Sans MS"/>
              <a:ea typeface="+mn-lt"/>
              <a:cs typeface="+mn-lt"/>
            </a:endParaRPr>
          </a:p>
          <a:p>
            <a:pPr marL="0" indent="0" algn="ctr">
              <a:buNone/>
            </a:pPr>
            <a:r>
              <a:rPr lang="en-US" sz="1800" dirty="0">
                <a:solidFill>
                  <a:schemeClr val="tx1"/>
                </a:solidFill>
                <a:latin typeface="Comic Sans MS"/>
                <a:ea typeface="+mn-lt"/>
                <a:cs typeface="+mn-lt"/>
              </a:rPr>
              <a:t>Please make sure your child brings their </a:t>
            </a:r>
            <a:r>
              <a:rPr lang="en-US" sz="1800" b="1" dirty="0">
                <a:solidFill>
                  <a:schemeClr val="tx1"/>
                </a:solidFill>
                <a:latin typeface="Comic Sans MS"/>
                <a:ea typeface="+mn-lt"/>
                <a:cs typeface="+mn-lt"/>
              </a:rPr>
              <a:t>library</a:t>
            </a:r>
            <a:r>
              <a:rPr lang="en-US" sz="1800" dirty="0">
                <a:solidFill>
                  <a:schemeClr val="tx1"/>
                </a:solidFill>
                <a:latin typeface="Comic Sans MS"/>
                <a:ea typeface="+mn-lt"/>
                <a:cs typeface="+mn-lt"/>
              </a:rPr>
              <a:t> and</a:t>
            </a:r>
            <a:r>
              <a:rPr lang="en-US" sz="1800" b="1" dirty="0">
                <a:solidFill>
                  <a:schemeClr val="tx1"/>
                </a:solidFill>
                <a:latin typeface="Comic Sans MS"/>
                <a:ea typeface="+mn-lt"/>
                <a:cs typeface="+mn-lt"/>
              </a:rPr>
              <a:t> phonics</a:t>
            </a:r>
            <a:r>
              <a:rPr lang="en-US" sz="1800" dirty="0">
                <a:solidFill>
                  <a:schemeClr val="tx1"/>
                </a:solidFill>
                <a:latin typeface="Comic Sans MS"/>
                <a:ea typeface="+mn-lt"/>
                <a:cs typeface="+mn-lt"/>
              </a:rPr>
              <a:t> book every </a:t>
            </a:r>
            <a:r>
              <a:rPr lang="en-US" sz="1800" b="1" dirty="0">
                <a:solidFill>
                  <a:schemeClr val="tx1"/>
                </a:solidFill>
                <a:highlight>
                  <a:srgbClr val="FFFF00"/>
                </a:highlight>
                <a:latin typeface="Comic Sans MS"/>
                <a:ea typeface="+mn-lt"/>
                <a:cs typeface="+mn-lt"/>
              </a:rPr>
              <a:t>Wednesday</a:t>
            </a:r>
            <a:r>
              <a:rPr lang="en-US" sz="1800" dirty="0">
                <a:solidFill>
                  <a:schemeClr val="tx1"/>
                </a:solidFill>
                <a:latin typeface="Comic Sans MS"/>
                <a:ea typeface="+mn-lt"/>
                <a:cs typeface="+mn-lt"/>
              </a:rPr>
              <a:t>.</a:t>
            </a:r>
            <a:endParaRPr lang="en-US" sz="1800">
              <a:solidFill>
                <a:schemeClr val="tx1"/>
              </a:solidFill>
              <a:latin typeface="Comic Sans MS"/>
              <a:ea typeface="Calibri Light"/>
              <a:cs typeface="Calibri Light"/>
            </a:endParaRPr>
          </a:p>
          <a:p>
            <a:pPr marL="0" indent="0" algn="ctr">
              <a:buNone/>
            </a:pPr>
            <a:endParaRPr lang="en-US" sz="1800" dirty="0">
              <a:solidFill>
                <a:schemeClr val="tx1"/>
              </a:solidFill>
              <a:highlight>
                <a:srgbClr val="FFFF00"/>
              </a:highlight>
              <a:latin typeface="Comic Sans MS"/>
              <a:ea typeface="+mn-lt"/>
              <a:cs typeface="+mn-lt"/>
            </a:endParaRPr>
          </a:p>
          <a:p>
            <a:pPr marL="0" indent="0" algn="ctr">
              <a:buNone/>
            </a:pPr>
            <a:r>
              <a:rPr lang="en-US" sz="1800" dirty="0">
                <a:solidFill>
                  <a:schemeClr val="tx1"/>
                </a:solidFill>
                <a:latin typeface="Comic Sans MS"/>
                <a:ea typeface="+mn-lt"/>
                <a:cs typeface="+mn-lt"/>
              </a:rPr>
              <a:t>We change </a:t>
            </a:r>
            <a:r>
              <a:rPr lang="en-US" sz="1800" b="1" dirty="0">
                <a:solidFill>
                  <a:schemeClr val="tx1"/>
                </a:solidFill>
                <a:latin typeface="Comic Sans MS"/>
                <a:ea typeface="+mn-lt"/>
                <a:cs typeface="+mn-lt"/>
              </a:rPr>
              <a:t>banded reading</a:t>
            </a:r>
            <a:r>
              <a:rPr lang="en-US" sz="1800" dirty="0">
                <a:solidFill>
                  <a:schemeClr val="tx1"/>
                </a:solidFill>
                <a:latin typeface="Comic Sans MS"/>
                <a:ea typeface="+mn-lt"/>
                <a:cs typeface="+mn-lt"/>
              </a:rPr>
              <a:t> books on </a:t>
            </a:r>
            <a:r>
              <a:rPr lang="en-US" sz="1800" b="1" dirty="0">
                <a:solidFill>
                  <a:schemeClr val="tx1"/>
                </a:solidFill>
                <a:latin typeface="Comic Sans MS"/>
                <a:ea typeface="+mn-lt"/>
                <a:cs typeface="+mn-lt"/>
              </a:rPr>
              <a:t>different days</a:t>
            </a:r>
            <a:r>
              <a:rPr lang="en-US" sz="1800" dirty="0">
                <a:solidFill>
                  <a:schemeClr val="tx1"/>
                </a:solidFill>
                <a:latin typeface="Comic Sans MS"/>
                <a:ea typeface="+mn-lt"/>
                <a:cs typeface="+mn-lt"/>
              </a:rPr>
              <a:t>, so please don’t forget to send them each day ready to be swapped.</a:t>
            </a:r>
          </a:p>
          <a:p>
            <a:pPr marL="0" indent="0" algn="ctr">
              <a:buNone/>
            </a:pPr>
            <a:endParaRPr lang="en-US" sz="1800" dirty="0">
              <a:solidFill>
                <a:schemeClr val="tx1"/>
              </a:solidFill>
              <a:latin typeface="Comic Sans MS"/>
              <a:ea typeface="+mn-lt"/>
              <a:cs typeface="+mn-lt"/>
            </a:endParaRPr>
          </a:p>
          <a:p>
            <a:pPr marL="0" indent="0" algn="ctr">
              <a:lnSpc>
                <a:spcPct val="160000"/>
              </a:lnSpc>
              <a:buNone/>
            </a:pPr>
            <a:r>
              <a:rPr lang="en-US" sz="1800">
                <a:solidFill>
                  <a:schemeClr val="tx1"/>
                </a:solidFill>
                <a:latin typeface="Comic Sans MS"/>
                <a:ea typeface="+mn-lt"/>
                <a:cs typeface="+mn-lt"/>
              </a:rPr>
              <a:t>Children should come to school in their PE kits on their PE days—  Maple PE days are on </a:t>
            </a:r>
            <a:r>
              <a:rPr lang="en-US" sz="1800" b="1">
                <a:solidFill>
                  <a:schemeClr val="tx1"/>
                </a:solidFill>
                <a:highlight>
                  <a:srgbClr val="FFFF00"/>
                </a:highlight>
                <a:latin typeface="Comic Sans MS"/>
                <a:ea typeface="+mn-lt"/>
                <a:cs typeface="+mn-lt"/>
              </a:rPr>
              <a:t>Tuesday </a:t>
            </a:r>
            <a:r>
              <a:rPr lang="en-US" sz="1800" dirty="0">
                <a:solidFill>
                  <a:schemeClr val="tx1"/>
                </a:solidFill>
                <a:latin typeface="Comic Sans MS"/>
                <a:ea typeface="+mn-lt"/>
                <a:cs typeface="+mn-lt"/>
              </a:rPr>
              <a:t>and </a:t>
            </a:r>
            <a:r>
              <a:rPr lang="en-US" sz="1800" b="1" dirty="0">
                <a:solidFill>
                  <a:schemeClr val="tx1"/>
                </a:solidFill>
                <a:highlight>
                  <a:srgbClr val="FFFF00"/>
                </a:highlight>
                <a:latin typeface="Comic Sans MS"/>
                <a:ea typeface="+mn-lt"/>
                <a:cs typeface="+mn-lt"/>
              </a:rPr>
              <a:t>Wednesday</a:t>
            </a:r>
            <a:r>
              <a:rPr lang="en-US" sz="1800" dirty="0">
                <a:solidFill>
                  <a:schemeClr val="tx1"/>
                </a:solidFill>
                <a:latin typeface="Comic Sans MS"/>
                <a:ea typeface="+mn-lt"/>
                <a:cs typeface="+mn-lt"/>
              </a:rPr>
              <a:t>. </a:t>
            </a:r>
            <a:endParaRPr lang="en-US" sz="1800" dirty="0">
              <a:solidFill>
                <a:schemeClr val="tx1"/>
              </a:solidFill>
              <a:latin typeface="Comic Sans MS"/>
              <a:ea typeface="Calibri Light" panose="020F0302020204030204"/>
              <a:cs typeface="Calibri Light" panose="020F0302020204030204"/>
            </a:endParaRPr>
          </a:p>
          <a:p>
            <a:pPr algn="ctr">
              <a:lnSpc>
                <a:spcPct val="200000"/>
              </a:lnSpc>
            </a:pPr>
            <a:endParaRPr lang="en-US" sz="1800" b="1" dirty="0">
              <a:latin typeface="Comic Sans MS"/>
              <a:ea typeface="Calibri Light"/>
              <a:cs typeface="Calibri Light"/>
            </a:endParaRPr>
          </a:p>
          <a:p>
            <a:pPr algn="ctr"/>
            <a:endParaRPr lang="en-US" sz="1800" dirty="0">
              <a:latin typeface="Comic Sans MS"/>
              <a:ea typeface="Calibri Light"/>
              <a:cs typeface="Calibri Light"/>
            </a:endParaRPr>
          </a:p>
          <a:p>
            <a:pPr algn="ctr"/>
            <a:endParaRPr lang="en-US" sz="1800" dirty="0">
              <a:latin typeface="Comic Sans MS"/>
              <a:ea typeface="Calibri Light"/>
              <a:cs typeface="Calibri Light"/>
            </a:endParaRPr>
          </a:p>
          <a:p>
            <a:pPr algn="ctr"/>
            <a:endParaRPr lang="en-US" dirty="0">
              <a:latin typeface="Comic Sans MS"/>
              <a:ea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11243086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2250832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237392" y="2750365"/>
            <a:ext cx="11790485" cy="39757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8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78975" y="2657264"/>
            <a:ext cx="8634047" cy="332398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3200" dirty="0">
                <a:latin typeface="Comic Sans MS"/>
              </a:rPr>
              <a:t>We look forward to your child joining us in </a:t>
            </a:r>
            <a:r>
              <a:rPr lang="en-GB" sz="3200">
                <a:latin typeface="Comic Sans MS"/>
              </a:rPr>
              <a:t>Maple Class!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/>
              </a:rPr>
              <a:t>If you have any questions, please don’t hesitate to ask any of the members of staff.</a:t>
            </a:r>
          </a:p>
          <a:p>
            <a:pPr algn="ctr"/>
            <a:endParaRPr lang="en-GB"/>
          </a:p>
        </p:txBody>
      </p:sp>
      <p:sp>
        <p:nvSpPr>
          <p:cNvPr id="9" name="Smiley Face 8"/>
          <p:cNvSpPr/>
          <p:nvPr/>
        </p:nvSpPr>
        <p:spPr>
          <a:xfrm>
            <a:off x="5601930" y="5828303"/>
            <a:ext cx="993530" cy="905608"/>
          </a:xfrm>
          <a:prstGeom prst="smileyFac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793920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E8263807155D345B519FD1ABA832468" ma:contentTypeVersion="19" ma:contentTypeDescription="Create a new document." ma:contentTypeScope="" ma:versionID="a9f7006a5b4697ac917a9d32ed939e3a">
  <xsd:schema xmlns:xsd="http://www.w3.org/2001/XMLSchema" xmlns:xs="http://www.w3.org/2001/XMLSchema" xmlns:p="http://schemas.microsoft.com/office/2006/metadata/properties" xmlns:ns2="2b1d4188-7f33-45cb-8128-d2be39aa6170" xmlns:ns3="125b305f-49bd-4066-9e3e-98cbc98a7930" targetNamespace="http://schemas.microsoft.com/office/2006/metadata/properties" ma:root="true" ma:fieldsID="07afbc0a515ea9b6cd8baa6339219f80" ns2:_="" ns3:_="">
    <xsd:import namespace="2b1d4188-7f33-45cb-8128-d2be39aa6170"/>
    <xsd:import namespace="125b305f-49bd-4066-9e3e-98cbc98a79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1d4188-7f33-45cb-8128-d2be39aa617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1a9f0880-c03c-4bec-908e-2fdebce1a53a}" ma:internalName="TaxCatchAll" ma:showField="CatchAllData" ma:web="2b1d4188-7f33-45cb-8128-d2be39aa617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5b305f-49bd-4066-9e3e-98cbc98a79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0d6d3b8f-2346-4b02-90a7-a8bf17e3035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b1d4188-7f33-45cb-8128-d2be39aa6170" xsi:nil="true"/>
    <lcf76f155ced4ddcb4097134ff3c332f xmlns="125b305f-49bd-4066-9e3e-98cbc98a7930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6F22F59-7897-4523-9E98-F4B236FE7F3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AE43AA0-6760-491B-930B-EA9B31F098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b1d4188-7f33-45cb-8128-d2be39aa6170"/>
    <ds:schemaRef ds:uri="125b305f-49bd-4066-9e3e-98cbc98a79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057B79F-38A1-440A-A2F2-425B0A5BBD76}">
  <ds:schemaRefs>
    <ds:schemaRef ds:uri="125b305f-49bd-4066-9e3e-98cbc98a7930"/>
    <ds:schemaRef ds:uri="http://purl.org/dc/terms/"/>
    <ds:schemaRef ds:uri="http://www.w3.org/XML/1998/namespace"/>
    <ds:schemaRef ds:uri="http://schemas.microsoft.com/office/infopath/2007/PartnerControls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purl.org/dc/dcmitype/"/>
    <ds:schemaRef ds:uri="http://schemas.openxmlformats.org/package/2006/metadata/core-properties"/>
    <ds:schemaRef ds:uri="2b1d4188-7f33-45cb-8128-d2be39aa6170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445</TotalTime>
  <Words>539</Words>
  <Application>Microsoft Office PowerPoint</Application>
  <PresentationFormat>Widescreen</PresentationFormat>
  <Paragraphs>91</Paragraphs>
  <Slides>9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Metropolitan</vt:lpstr>
      <vt:lpstr>Welcome to Year 2  Maple Class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Maths Reward Challenge Number bonds are vital to supporting children’s understanding and application of mathematical concepts. </vt:lpstr>
      <vt:lpstr>PowerPoint Presentation</vt:lpstr>
      <vt:lpstr>PowerPoint Presentation</vt:lpstr>
    </vt:vector>
  </TitlesOfParts>
  <Company>Hampshire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R</dc:title>
  <dc:creator>A Hughes</dc:creator>
  <cp:lastModifiedBy>Georgia White</cp:lastModifiedBy>
  <cp:revision>631</cp:revision>
  <dcterms:created xsi:type="dcterms:W3CDTF">2019-06-05T07:41:03Z</dcterms:created>
  <dcterms:modified xsi:type="dcterms:W3CDTF">2026-06-30T16:26:23Z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0x0101003E8263807155D345B519FD1ABA832468</vt:lpwstr>
  </property>
  <property fmtid="{D5CDD505-2E9C-101B-9397-08002B2CF9AE}" pid="3" name="MediaServiceImageTags">
    <vt:lpwstr/>
  </property>
</Properties>
</file>