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4"/>
  </p:sldMasterIdLst>
  <p:notesMasterIdLst>
    <p:notesMasterId r:id="rId12"/>
  </p:notesMasterIdLst>
  <p:sldIdLst>
    <p:sldId id="256" r:id="rId5"/>
    <p:sldId id="258" r:id="rId6"/>
    <p:sldId id="261" r:id="rId7"/>
    <p:sldId id="280" r:id="rId8"/>
    <p:sldId id="275" r:id="rId9"/>
    <p:sldId id="281" r:id="rId10"/>
    <p:sldId id="500" r:id="rId11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7D8362F4-AC0C-4021-BD8C-1826597D7B89}">
          <p14:sldIdLst>
            <p14:sldId id="256"/>
            <p14:sldId id="258"/>
            <p14:sldId id="261"/>
            <p14:sldId id="280"/>
            <p14:sldId id="275"/>
            <p14:sldId id="281"/>
            <p14:sldId id="50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7668AB-652A-2855-CEBD-1A56DBAC87BF}" v="235" dt="2024-11-05T16:22:50.6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5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B59B35-32AE-4369-B440-1A5919E6C2ED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4311BE-B425-4D5F-BFAA-370653C03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429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4311BE-B425-4D5F-BFAA-370653C0386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9372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008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4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194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400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429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464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987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189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248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392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208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605736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6651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89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5997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6312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590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25C99-1E2A-45A5-9AFC-B176FA09E84A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F755F-71EF-4A69-ABFA-8C476B08E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0865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8159C8C-6019-2D4A-B459-5B629A31DD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730903"/>
            <a:ext cx="8824456" cy="137587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Yayoi Kusama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F28EDB-C9AA-18F1-1B80-E77856D935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61131" y="2730904"/>
            <a:ext cx="3594537" cy="1786044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Key Stage 1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Autumn 1 2022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 week project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0F803B-3C43-4E7F-4DFF-12F227CA566D}"/>
              </a:ext>
            </a:extLst>
          </p:cNvPr>
          <p:cNvSpPr txBox="1"/>
          <p:nvPr/>
        </p:nvSpPr>
        <p:spPr>
          <a:xfrm>
            <a:off x="1683772" y="1034367"/>
            <a:ext cx="88244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The Federation of Hazel Wood and Lydlynch Infant Schools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6AA25E0-987A-F7EF-35B3-C25C980B88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605" y="649450"/>
            <a:ext cx="1199167" cy="119916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8FF4FB1-84A6-855C-CEA2-8B17405970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8227" y="649450"/>
            <a:ext cx="1042753" cy="119916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865418" y="4516948"/>
            <a:ext cx="7990249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dirty="0">
                <a:latin typeface="Comic Sans MS"/>
              </a:rPr>
              <a:t>Focused Learning Value: Creativity </a:t>
            </a:r>
          </a:p>
        </p:txBody>
      </p:sp>
    </p:spTree>
    <p:extLst>
      <p:ext uri="{BB962C8B-B14F-4D97-AF65-F5344CB8AC3E}">
        <p14:creationId xmlns:p14="http://schemas.microsoft.com/office/powerpoint/2010/main" val="1269489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Superpower Still Life 4: Pumpkin | Art UK">
            <a:extLst>
              <a:ext uri="{FF2B5EF4-FFF2-40B4-BE49-F238E27FC236}">
                <a16:creationId xmlns:a16="http://schemas.microsoft.com/office/drawing/2014/main" id="{B65620EF-99F2-4ECA-9EF9-D50E299745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7" r="6945"/>
          <a:stretch/>
        </p:blipFill>
        <p:spPr bwMode="auto">
          <a:xfrm>
            <a:off x="469694" y="3109188"/>
            <a:ext cx="3195565" cy="359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Shape&#10;&#10;Description automatically generated">
            <a:extLst>
              <a:ext uri="{FF2B5EF4-FFF2-40B4-BE49-F238E27FC236}">
                <a16:creationId xmlns:a16="http://schemas.microsoft.com/office/drawing/2014/main" id="{157C70B1-5AD8-419D-9C3D-B82703C1E1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3314" y="3114456"/>
            <a:ext cx="3344514" cy="2230742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00ED9469-4428-450A-8404-D7CBE3D6E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752475"/>
            <a:ext cx="6069083" cy="1081088"/>
          </a:xfrm>
        </p:spPr>
        <p:txBody>
          <a:bodyPr>
            <a:noAutofit/>
          </a:bodyPr>
          <a:lstStyle/>
          <a:p>
            <a:r>
              <a:rPr lang="en-GB" sz="2400">
                <a:latin typeface="Comic Sans MS" panose="030F0702030302020204" pitchFamily="66" charset="0"/>
              </a:rPr>
              <a:t>In KS1 we have been creating art inspired by the contemporary Japanese artist and sculptor, Yayoi Kusama.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" name="Picture 1" descr="A white sheet of paper with black text&#10;&#10;Description automatically generated">
            <a:extLst>
              <a:ext uri="{FF2B5EF4-FFF2-40B4-BE49-F238E27FC236}">
                <a16:creationId xmlns:a16="http://schemas.microsoft.com/office/drawing/2014/main" id="{EA95234D-4FC2-1B3C-D7DE-2457D441A2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3342" y="365579"/>
            <a:ext cx="3993696" cy="6126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1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5FD8743C-1783-4FB1-8E50-F0FC3ED873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176" y="0"/>
            <a:ext cx="12192000" cy="6858001"/>
            <a:chOff x="-3176" y="0"/>
            <a:chExt cx="12192000" cy="6858001"/>
          </a:xfrm>
        </p:grpSpPr>
        <p:sp useBgFill="1">
          <p:nvSpPr>
            <p:cNvPr id="23" name="Rectangle 22">
              <a:extLst>
                <a:ext uri="{FF2B5EF4-FFF2-40B4-BE49-F238E27FC236}">
                  <a16:creationId xmlns:a16="http://schemas.microsoft.com/office/drawing/2014/main" id="{2AEC1695-FF49-476A-B04F-CA62645076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88824" cy="685800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E22257D9-F0E6-44D6-B8F2-B0059A2B36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alphaModFix amt="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176" y="0"/>
              <a:ext cx="12192000" cy="6858000"/>
            </a:xfrm>
            <a:prstGeom prst="rect">
              <a:avLst/>
            </a:prstGeom>
          </p:spPr>
        </p:pic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320AC2FD-9C9F-4609-914D-6112A3185A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5018565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053E5A-4DDA-B9D9-3959-EBE52639C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2" y="753228"/>
            <a:ext cx="4196478" cy="1080938"/>
          </a:xfrm>
        </p:spPr>
        <p:txBody>
          <a:bodyPr>
            <a:normAutofit/>
          </a:bodyPr>
          <a:lstStyle/>
          <a:p>
            <a:r>
              <a:rPr lang="en-GB" sz="3200">
                <a:latin typeface="Comic Sans MS" panose="030F0702030302020204" pitchFamily="66" charset="0"/>
              </a:rPr>
              <a:t>The Hook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4CC5A3D5-3BFE-47FD-80E4-9076ECAF54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0"/>
            <a:ext cx="5029200" cy="202738"/>
          </a:xfrm>
          <a:prstGeom prst="rect">
            <a:avLst/>
          </a:prstGeom>
        </p:spPr>
      </p:pic>
      <p:sp>
        <p:nvSpPr>
          <p:cNvPr id="17" name="Content Placeholder 4">
            <a:extLst>
              <a:ext uri="{FF2B5EF4-FFF2-40B4-BE49-F238E27FC236}">
                <a16:creationId xmlns:a16="http://schemas.microsoft.com/office/drawing/2014/main" id="{E2BF0591-8321-4BBF-8892-65405AE9D9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264302"/>
            <a:ext cx="4196860" cy="428874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sz="1600" dirty="0">
                <a:latin typeface="Comic Sans MS"/>
              </a:rPr>
              <a:t>We learnt about a famous artist called 'Yayoi Kusama'. After reading her story about why she became famous we learnt that 'dots' were a big feature on all of her work.</a:t>
            </a:r>
            <a:endParaRPr lang="en-US" dirty="0"/>
          </a:p>
          <a:p>
            <a:pPr marL="0" indent="0">
              <a:buNone/>
            </a:pPr>
            <a:endParaRPr lang="en-US" sz="1600" dirty="0">
              <a:latin typeface="Comic Sans MS"/>
            </a:endParaRPr>
          </a:p>
          <a:p>
            <a:pPr marL="0" indent="0">
              <a:buNone/>
            </a:pPr>
            <a:r>
              <a:rPr lang="en-US" dirty="0">
                <a:latin typeface="Comic Sans MS"/>
              </a:rPr>
              <a:t>We learnt how to draw a pumpkin and used Yayoi's technique of filling in the object using different sized dots. We used different tools such as cotton buds, finger prints, paintbrush and oil pastels.</a:t>
            </a:r>
          </a:p>
          <a:p>
            <a:pPr>
              <a:buFont typeface="Wingdings 3" charset="2"/>
              <a:buChar char=""/>
            </a:pPr>
            <a:endParaRPr lang="en-US" sz="1600" dirty="0">
              <a:latin typeface="Comic Sans MS" panose="030F0702030302020204" pitchFamily="66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7E45DA9-7D26-4B39-8D40-6DBA171A14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49197" y="488844"/>
            <a:ext cx="3378077" cy="352604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76200" dist="63500" dir="5040000" algn="t" rotWithShape="0">
              <a:prstClr val="black">
                <a:alpha val="4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B3E6B0C3-B0BA-441E-B198-D31D7B280561" descr="b3c9ff04-3bfe-4b61-82f6-c1c44949d7f0.JPG">
            <a:extLst>
              <a:ext uri="{FF2B5EF4-FFF2-40B4-BE49-F238E27FC236}">
                <a16:creationId xmlns:a16="http://schemas.microsoft.com/office/drawing/2014/main" id="{4E43B9FA-0E03-4550-997F-04F8F26E5F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8" t="25939" r="2506" b="4954"/>
          <a:stretch/>
        </p:blipFill>
        <p:spPr bwMode="auto">
          <a:xfrm rot="16200000">
            <a:off x="5564109" y="718144"/>
            <a:ext cx="3148128" cy="305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38FCB955-9576-4C78-BABF-20937A9D1E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67679" y="488844"/>
            <a:ext cx="2739690" cy="2480872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CCD1EB-9408-4CB6-AE2C-F4910716A8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49198" y="4169238"/>
            <a:ext cx="3378077" cy="2209379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276A3BD-889E-43C9-988C-DE6A00B699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67680" y="3130583"/>
            <a:ext cx="2739690" cy="3248034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76200" dist="63500" dir="5040000" algn="t" rotWithShape="0">
              <a:prstClr val="black">
                <a:alpha val="4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2848F59-BB4D-4F59-BF53-68EE72410F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5072" y="3521018"/>
            <a:ext cx="2451617" cy="2451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308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2ED8D8BF-0F33-47B4-A4AE-46E9407C9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63" y="623888"/>
            <a:ext cx="9613900" cy="10810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How have we been 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creative? 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72A97A8-EB31-490A-AEB0-1FB96C039897}"/>
              </a:ext>
            </a:extLst>
          </p:cNvPr>
          <p:cNvGrpSpPr/>
          <p:nvPr/>
        </p:nvGrpSpPr>
        <p:grpSpPr>
          <a:xfrm>
            <a:off x="328772" y="2252981"/>
            <a:ext cx="11676337" cy="4317342"/>
            <a:chOff x="-20" y="2540657"/>
            <a:chExt cx="12231161" cy="4355687"/>
          </a:xfrm>
        </p:grpSpPr>
        <p:pic>
          <p:nvPicPr>
            <p:cNvPr id="27" name="D5E5C3B8-CC28-4D23-9A2F-97363208D797" descr="IMG_3253.JPG">
              <a:extLst>
                <a:ext uri="{FF2B5EF4-FFF2-40B4-BE49-F238E27FC236}">
                  <a16:creationId xmlns:a16="http://schemas.microsoft.com/office/drawing/2014/main" id="{9A51D60F-2BE1-4004-BF27-1FDDE493066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543695"/>
              <a:ext cx="2887882" cy="19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722BB4AF-C0BB-4180-B437-33798EC8824A" descr="IMG_3250.JPG">
              <a:extLst>
                <a:ext uri="{FF2B5EF4-FFF2-40B4-BE49-F238E27FC236}">
                  <a16:creationId xmlns:a16="http://schemas.microsoft.com/office/drawing/2014/main" id="{2EB723FD-69E1-44FE-BFE7-D6E6B5F8723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3898" y="4472257"/>
              <a:ext cx="3441569" cy="2421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9D44F47-2FA1-491C-AA9D-C3B178F4E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53197" y="4884847"/>
              <a:ext cx="2677944" cy="2008458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EB16B311-E32E-4F2C-907A-9D72229627A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-20" y="4507562"/>
              <a:ext cx="3133917" cy="2350438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830C593B-9270-4B2D-B3D2-EACB8DEBDDA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2443" y="2540657"/>
              <a:ext cx="2769524" cy="1971863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84F45AC2-7CCD-4446-A66F-8A93A78D236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45128" y="2784584"/>
              <a:ext cx="2285931" cy="1804158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F0180777-5ED0-4D31-8AC0-8E1FB0C39DD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1967" y="2540657"/>
              <a:ext cx="3309851" cy="2393372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024E7313-104B-49AB-B0F1-E3D9823CB58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0140834" y="2833681"/>
              <a:ext cx="2344189" cy="1758142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BFED3E75-AF49-433D-BA1A-575BB27B35B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183603" y="4469351"/>
              <a:ext cx="2773707" cy="2080280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4E5B7159-9E17-4272-AA74-B189261061F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64079" y="4884847"/>
              <a:ext cx="2630870" cy="1973153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8973AA8-4468-40CC-B8E1-4B4BCFC8242D}"/>
              </a:ext>
            </a:extLst>
          </p:cNvPr>
          <p:cNvSpPr txBox="1"/>
          <p:nvPr/>
        </p:nvSpPr>
        <p:spPr>
          <a:xfrm>
            <a:off x="328772" y="1530849"/>
            <a:ext cx="7623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explored, printed, observed, drew and used our imaginations. </a:t>
            </a:r>
          </a:p>
        </p:txBody>
      </p:sp>
    </p:spTree>
    <p:extLst>
      <p:ext uri="{BB962C8B-B14F-4D97-AF65-F5344CB8AC3E}">
        <p14:creationId xmlns:p14="http://schemas.microsoft.com/office/powerpoint/2010/main" val="1898246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FE84B-6611-952D-D4A4-670F15B4C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Comic Sans MS" panose="030F0702030302020204" pitchFamily="66" charset="0"/>
              </a:rPr>
              <a:t>I can use the artist Yayoi Kusama to inspire my own creation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2" name="Picture 2" descr="Cheekwood Estate &amp; Gardens | Nashville, Tennessee - Tots! Activity: Yayoi  Kusama Pumpkins">
            <a:extLst>
              <a:ext uri="{FF2B5EF4-FFF2-40B4-BE49-F238E27FC236}">
                <a16:creationId xmlns:a16="http://schemas.microsoft.com/office/drawing/2014/main" id="{C9BFE0C1-8877-4D91-85D5-7747677DA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90" r="12990"/>
          <a:stretch>
            <a:fillRect/>
          </a:stretch>
        </p:blipFill>
        <p:spPr bwMode="auto">
          <a:xfrm>
            <a:off x="7732109" y="3063095"/>
            <a:ext cx="1463039" cy="1479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Placeholder 14">
            <a:extLst>
              <a:ext uri="{FF2B5EF4-FFF2-40B4-BE49-F238E27FC236}">
                <a16:creationId xmlns:a16="http://schemas.microsoft.com/office/drawing/2014/main" id="{36AA0616-ECDA-41CC-B93D-45EAF4EE38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6" r="13386"/>
          <a:stretch>
            <a:fillRect/>
          </a:stretch>
        </p:blipFill>
        <p:spPr>
          <a:xfrm>
            <a:off x="10101259" y="3064916"/>
            <a:ext cx="1442437" cy="1477990"/>
          </a:xfrm>
          <a:prstGeom prst="rect">
            <a:avLst/>
          </a:prstGeom>
        </p:spPr>
      </p:pic>
      <p:pic>
        <p:nvPicPr>
          <p:cNvPr id="20" name="Picture Placeholder 2">
            <a:extLst>
              <a:ext uri="{FF2B5EF4-FFF2-40B4-BE49-F238E27FC236}">
                <a16:creationId xmlns:a16="http://schemas.microsoft.com/office/drawing/2014/main" id="{888E83CE-AD96-4628-BF03-E7530637F06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27" t="6956" r="11927"/>
          <a:stretch/>
        </p:blipFill>
        <p:spPr>
          <a:xfrm rot="5400000">
            <a:off x="5308773" y="3127203"/>
            <a:ext cx="1477963" cy="1354483"/>
          </a:xfrm>
          <a:custGeom>
            <a:avLst/>
            <a:gdLst>
              <a:gd name="connsiteX0" fmla="*/ 100458 w 1455507"/>
              <a:gd name="connsiteY0" fmla="*/ 0 h 1477990"/>
              <a:gd name="connsiteX1" fmla="*/ 258284 w 1455507"/>
              <a:gd name="connsiteY1" fmla="*/ 0 h 1477990"/>
              <a:gd name="connsiteX2" fmla="*/ 290610 w 1455507"/>
              <a:gd name="connsiteY2" fmla="*/ 2318 h 1477990"/>
              <a:gd name="connsiteX3" fmla="*/ 357070 w 1455507"/>
              <a:gd name="connsiteY3" fmla="*/ 5440 h 1477990"/>
              <a:gd name="connsiteX4" fmla="*/ 558908 w 1455507"/>
              <a:gd name="connsiteY4" fmla="*/ 1098 h 1477990"/>
              <a:gd name="connsiteX5" fmla="*/ 599348 w 1455507"/>
              <a:gd name="connsiteY5" fmla="*/ 0 h 1477990"/>
              <a:gd name="connsiteX6" fmla="*/ 930201 w 1455507"/>
              <a:gd name="connsiteY6" fmla="*/ 0 h 1477990"/>
              <a:gd name="connsiteX7" fmla="*/ 957174 w 1455507"/>
              <a:gd name="connsiteY7" fmla="*/ 2227 h 1477990"/>
              <a:gd name="connsiteX8" fmla="*/ 1104293 w 1455507"/>
              <a:gd name="connsiteY8" fmla="*/ 1924 h 1477990"/>
              <a:gd name="connsiteX9" fmla="*/ 1153561 w 1455507"/>
              <a:gd name="connsiteY9" fmla="*/ 0 h 1477990"/>
              <a:gd name="connsiteX10" fmla="*/ 1229432 w 1455507"/>
              <a:gd name="connsiteY10" fmla="*/ 0 h 1477990"/>
              <a:gd name="connsiteX11" fmla="*/ 1282523 w 1455507"/>
              <a:gd name="connsiteY11" fmla="*/ 2288 h 1477990"/>
              <a:gd name="connsiteX12" fmla="*/ 1409865 w 1455507"/>
              <a:gd name="connsiteY12" fmla="*/ 166 h 1477990"/>
              <a:gd name="connsiteX13" fmla="*/ 1414535 w 1455507"/>
              <a:gd name="connsiteY13" fmla="*/ 0 h 1477990"/>
              <a:gd name="connsiteX14" fmla="*/ 1446877 w 1455507"/>
              <a:gd name="connsiteY14" fmla="*/ 0 h 1477990"/>
              <a:gd name="connsiteX15" fmla="*/ 1441986 w 1455507"/>
              <a:gd name="connsiteY15" fmla="*/ 87863 h 1477990"/>
              <a:gd name="connsiteX16" fmla="*/ 1446522 w 1455507"/>
              <a:gd name="connsiteY16" fmla="*/ 192281 h 1477990"/>
              <a:gd name="connsiteX17" fmla="*/ 1449083 w 1455507"/>
              <a:gd name="connsiteY17" fmla="*/ 384757 h 1477990"/>
              <a:gd name="connsiteX18" fmla="*/ 1445075 w 1455507"/>
              <a:gd name="connsiteY18" fmla="*/ 558660 h 1477990"/>
              <a:gd name="connsiteX19" fmla="*/ 1453480 w 1455507"/>
              <a:gd name="connsiteY19" fmla="*/ 618392 h 1477990"/>
              <a:gd name="connsiteX20" fmla="*/ 1443851 w 1455507"/>
              <a:gd name="connsiteY20" fmla="*/ 900580 h 1477990"/>
              <a:gd name="connsiteX21" fmla="*/ 1445131 w 1455507"/>
              <a:gd name="connsiteY21" fmla="*/ 1003252 h 1477990"/>
              <a:gd name="connsiteX22" fmla="*/ 1448470 w 1455507"/>
              <a:gd name="connsiteY22" fmla="*/ 1090546 h 1477990"/>
              <a:gd name="connsiteX23" fmla="*/ 1446188 w 1455507"/>
              <a:gd name="connsiteY23" fmla="*/ 1168120 h 1477990"/>
              <a:gd name="connsiteX24" fmla="*/ 1454190 w 1455507"/>
              <a:gd name="connsiteY24" fmla="*/ 1273576 h 1477990"/>
              <a:gd name="connsiteX25" fmla="*/ 1455507 w 1455507"/>
              <a:gd name="connsiteY25" fmla="*/ 1324327 h 1477990"/>
              <a:gd name="connsiteX26" fmla="*/ 1455507 w 1455507"/>
              <a:gd name="connsiteY26" fmla="*/ 1427362 h 1477990"/>
              <a:gd name="connsiteX27" fmla="*/ 1451365 w 1455507"/>
              <a:gd name="connsiteY27" fmla="*/ 1465458 h 1477990"/>
              <a:gd name="connsiteX28" fmla="*/ 1450774 w 1455507"/>
              <a:gd name="connsiteY28" fmla="*/ 1469667 h 1477990"/>
              <a:gd name="connsiteX29" fmla="*/ 1448719 w 1455507"/>
              <a:gd name="connsiteY29" fmla="*/ 1469564 h 1477990"/>
              <a:gd name="connsiteX30" fmla="*/ 1351167 w 1455507"/>
              <a:gd name="connsiteY30" fmla="*/ 1472353 h 1477990"/>
              <a:gd name="connsiteX31" fmla="*/ 1170753 w 1455507"/>
              <a:gd name="connsiteY31" fmla="*/ 1472353 h 1477990"/>
              <a:gd name="connsiteX32" fmla="*/ 852418 w 1455507"/>
              <a:gd name="connsiteY32" fmla="*/ 1465456 h 1477990"/>
              <a:gd name="connsiteX33" fmla="*/ 493168 w 1455507"/>
              <a:gd name="connsiteY33" fmla="*/ 1468013 h 1477990"/>
              <a:gd name="connsiteX34" fmla="*/ 226796 w 1455507"/>
              <a:gd name="connsiteY34" fmla="*/ 1461815 h 1477990"/>
              <a:gd name="connsiteX35" fmla="*/ 125602 w 1455507"/>
              <a:gd name="connsiteY35" fmla="*/ 1476769 h 1477990"/>
              <a:gd name="connsiteX36" fmla="*/ 5112 w 1455507"/>
              <a:gd name="connsiteY36" fmla="*/ 1477990 h 1477990"/>
              <a:gd name="connsiteX37" fmla="*/ 7783 w 1455507"/>
              <a:gd name="connsiteY37" fmla="*/ 1456307 h 1477990"/>
              <a:gd name="connsiteX38" fmla="*/ 4359 w 1455507"/>
              <a:gd name="connsiteY38" fmla="*/ 1403967 h 1477990"/>
              <a:gd name="connsiteX39" fmla="*/ 295 w 1455507"/>
              <a:gd name="connsiteY39" fmla="*/ 1370091 h 1477990"/>
              <a:gd name="connsiteX40" fmla="*/ 295 w 1455507"/>
              <a:gd name="connsiteY40" fmla="*/ 1219835 h 1477990"/>
              <a:gd name="connsiteX41" fmla="*/ 3722 w 1455507"/>
              <a:gd name="connsiteY41" fmla="*/ 1175716 h 1477990"/>
              <a:gd name="connsiteX42" fmla="*/ 295 w 1455507"/>
              <a:gd name="connsiteY42" fmla="*/ 1126935 h 1477990"/>
              <a:gd name="connsiteX43" fmla="*/ 295 w 1455507"/>
              <a:gd name="connsiteY43" fmla="*/ 1046801 h 1477990"/>
              <a:gd name="connsiteX44" fmla="*/ 4400 w 1455507"/>
              <a:gd name="connsiteY44" fmla="*/ 1015203 h 1477990"/>
              <a:gd name="connsiteX45" fmla="*/ 2166 w 1455507"/>
              <a:gd name="connsiteY45" fmla="*/ 975879 h 1477990"/>
              <a:gd name="connsiteX46" fmla="*/ 295 w 1455507"/>
              <a:gd name="connsiteY46" fmla="*/ 964020 h 1477990"/>
              <a:gd name="connsiteX47" fmla="*/ 295 w 1455507"/>
              <a:gd name="connsiteY47" fmla="*/ 801667 h 1477990"/>
              <a:gd name="connsiteX48" fmla="*/ 310 w 1455507"/>
              <a:gd name="connsiteY48" fmla="*/ 800839 h 1477990"/>
              <a:gd name="connsiteX49" fmla="*/ 2276 w 1455507"/>
              <a:gd name="connsiteY49" fmla="*/ 749518 h 1477990"/>
              <a:gd name="connsiteX50" fmla="*/ 2715 w 1455507"/>
              <a:gd name="connsiteY50" fmla="*/ 666724 h 1477990"/>
              <a:gd name="connsiteX51" fmla="*/ 295 w 1455507"/>
              <a:gd name="connsiteY51" fmla="*/ 625158 h 1477990"/>
              <a:gd name="connsiteX52" fmla="*/ 295 w 1455507"/>
              <a:gd name="connsiteY52" fmla="*/ 559484 h 1477990"/>
              <a:gd name="connsiteX53" fmla="*/ 3920 w 1455507"/>
              <a:gd name="connsiteY53" fmla="*/ 510291 h 1477990"/>
              <a:gd name="connsiteX54" fmla="*/ 2933 w 1455507"/>
              <a:gd name="connsiteY54" fmla="*/ 419129 h 1477990"/>
              <a:gd name="connsiteX55" fmla="*/ 295 w 1455507"/>
              <a:gd name="connsiteY55" fmla="*/ 403959 h 1477990"/>
              <a:gd name="connsiteX56" fmla="*/ 295 w 1455507"/>
              <a:gd name="connsiteY56" fmla="*/ 237294 h 1477990"/>
              <a:gd name="connsiteX57" fmla="*/ 2933 w 1455507"/>
              <a:gd name="connsiteY57" fmla="*/ 209924 h 1477990"/>
              <a:gd name="connsiteX58" fmla="*/ 3263 w 1455507"/>
              <a:gd name="connsiteY58" fmla="*/ 97581 h 1477990"/>
              <a:gd name="connsiteX59" fmla="*/ 295 w 1455507"/>
              <a:gd name="connsiteY59" fmla="*/ 63619 h 1477990"/>
              <a:gd name="connsiteX60" fmla="*/ 295 w 1455507"/>
              <a:gd name="connsiteY60" fmla="*/ 1928 h 1477990"/>
              <a:gd name="connsiteX61" fmla="*/ 64759 w 1455507"/>
              <a:gd name="connsiteY61" fmla="*/ 704 h 1477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455507" h="1477990">
                <a:moveTo>
                  <a:pt x="100458" y="0"/>
                </a:moveTo>
                <a:lnTo>
                  <a:pt x="258284" y="0"/>
                </a:lnTo>
                <a:lnTo>
                  <a:pt x="290610" y="2318"/>
                </a:lnTo>
                <a:cubicBezTo>
                  <a:pt x="312734" y="4440"/>
                  <a:pt x="334873" y="6289"/>
                  <a:pt x="357070" y="5440"/>
                </a:cubicBezTo>
                <a:cubicBezTo>
                  <a:pt x="424342" y="2955"/>
                  <a:pt x="491629" y="2121"/>
                  <a:pt x="558908" y="1098"/>
                </a:cubicBezTo>
                <a:lnTo>
                  <a:pt x="599348" y="0"/>
                </a:lnTo>
                <a:lnTo>
                  <a:pt x="930201" y="0"/>
                </a:lnTo>
                <a:lnTo>
                  <a:pt x="957174" y="2227"/>
                </a:lnTo>
                <a:cubicBezTo>
                  <a:pt x="1005997" y="9381"/>
                  <a:pt x="1055234" y="4955"/>
                  <a:pt x="1104293" y="1924"/>
                </a:cubicBezTo>
                <a:lnTo>
                  <a:pt x="1153561" y="0"/>
                </a:lnTo>
                <a:lnTo>
                  <a:pt x="1229432" y="0"/>
                </a:lnTo>
                <a:lnTo>
                  <a:pt x="1282523" y="2288"/>
                </a:lnTo>
                <a:cubicBezTo>
                  <a:pt x="1324852" y="6652"/>
                  <a:pt x="1367417" y="2591"/>
                  <a:pt x="1409865" y="166"/>
                </a:cubicBezTo>
                <a:lnTo>
                  <a:pt x="1414535" y="0"/>
                </a:lnTo>
                <a:lnTo>
                  <a:pt x="1446877" y="0"/>
                </a:lnTo>
                <a:lnTo>
                  <a:pt x="1441986" y="87863"/>
                </a:lnTo>
                <a:cubicBezTo>
                  <a:pt x="1441527" y="122692"/>
                  <a:pt x="1442793" y="157509"/>
                  <a:pt x="1446522" y="192281"/>
                </a:cubicBezTo>
                <a:cubicBezTo>
                  <a:pt x="1452467" y="256325"/>
                  <a:pt x="1453324" y="320620"/>
                  <a:pt x="1449083" y="384757"/>
                </a:cubicBezTo>
                <a:cubicBezTo>
                  <a:pt x="1446133" y="442709"/>
                  <a:pt x="1438896" y="500570"/>
                  <a:pt x="1445075" y="558660"/>
                </a:cubicBezTo>
                <a:cubicBezTo>
                  <a:pt x="1447190" y="578647"/>
                  <a:pt x="1452311" y="598268"/>
                  <a:pt x="1453480" y="618392"/>
                </a:cubicBezTo>
                <a:cubicBezTo>
                  <a:pt x="1459046" y="712668"/>
                  <a:pt x="1450697" y="806624"/>
                  <a:pt x="1443851" y="900580"/>
                </a:cubicBezTo>
                <a:cubicBezTo>
                  <a:pt x="1441346" y="934804"/>
                  <a:pt x="1438284" y="969028"/>
                  <a:pt x="1445131" y="1003252"/>
                </a:cubicBezTo>
                <a:cubicBezTo>
                  <a:pt x="1450558" y="1032132"/>
                  <a:pt x="1451677" y="1061447"/>
                  <a:pt x="1448470" y="1090546"/>
                </a:cubicBezTo>
                <a:cubicBezTo>
                  <a:pt x="1445264" y="1116318"/>
                  <a:pt x="1444502" y="1142251"/>
                  <a:pt x="1446188" y="1168120"/>
                </a:cubicBezTo>
                <a:cubicBezTo>
                  <a:pt x="1449667" y="1203257"/>
                  <a:pt x="1452367" y="1238405"/>
                  <a:pt x="1454190" y="1273576"/>
                </a:cubicBezTo>
                <a:lnTo>
                  <a:pt x="1455507" y="1324327"/>
                </a:lnTo>
                <a:lnTo>
                  <a:pt x="1455507" y="1427362"/>
                </a:lnTo>
                <a:lnTo>
                  <a:pt x="1451365" y="1465458"/>
                </a:lnTo>
                <a:lnTo>
                  <a:pt x="1450774" y="1469667"/>
                </a:lnTo>
                <a:lnTo>
                  <a:pt x="1448719" y="1469564"/>
                </a:lnTo>
                <a:cubicBezTo>
                  <a:pt x="1416243" y="1471268"/>
                  <a:pt x="1383704" y="1471810"/>
                  <a:pt x="1351167" y="1472353"/>
                </a:cubicBezTo>
                <a:cubicBezTo>
                  <a:pt x="1291009" y="1473360"/>
                  <a:pt x="1230608" y="1482658"/>
                  <a:pt x="1170753" y="1472353"/>
                </a:cubicBezTo>
                <a:cubicBezTo>
                  <a:pt x="1065139" y="1455500"/>
                  <a:pt x="958414" y="1453183"/>
                  <a:pt x="852418" y="1465456"/>
                </a:cubicBezTo>
                <a:cubicBezTo>
                  <a:pt x="732873" y="1477389"/>
                  <a:pt x="612811" y="1478242"/>
                  <a:pt x="493168" y="1468013"/>
                </a:cubicBezTo>
                <a:cubicBezTo>
                  <a:pt x="404539" y="1460730"/>
                  <a:pt x="315729" y="1455306"/>
                  <a:pt x="226796" y="1461815"/>
                </a:cubicBezTo>
                <a:cubicBezTo>
                  <a:pt x="192742" y="1464372"/>
                  <a:pt x="159536" y="1475530"/>
                  <a:pt x="125602" y="1476769"/>
                </a:cubicBezTo>
                <a:lnTo>
                  <a:pt x="5112" y="1477990"/>
                </a:lnTo>
                <a:lnTo>
                  <a:pt x="7783" y="1456307"/>
                </a:lnTo>
                <a:cubicBezTo>
                  <a:pt x="9044" y="1438825"/>
                  <a:pt x="8660" y="1421330"/>
                  <a:pt x="4359" y="1403967"/>
                </a:cubicBezTo>
                <a:lnTo>
                  <a:pt x="295" y="1370091"/>
                </a:lnTo>
                <a:lnTo>
                  <a:pt x="295" y="1219835"/>
                </a:lnTo>
                <a:lnTo>
                  <a:pt x="3722" y="1175716"/>
                </a:lnTo>
                <a:lnTo>
                  <a:pt x="295" y="1126935"/>
                </a:lnTo>
                <a:lnTo>
                  <a:pt x="295" y="1046801"/>
                </a:lnTo>
                <a:lnTo>
                  <a:pt x="4400" y="1015203"/>
                </a:lnTo>
                <a:cubicBezTo>
                  <a:pt x="5263" y="1002160"/>
                  <a:pt x="4906" y="989085"/>
                  <a:pt x="2166" y="975879"/>
                </a:cubicBezTo>
                <a:lnTo>
                  <a:pt x="295" y="964020"/>
                </a:lnTo>
                <a:lnTo>
                  <a:pt x="295" y="801667"/>
                </a:lnTo>
                <a:lnTo>
                  <a:pt x="310" y="800839"/>
                </a:lnTo>
                <a:cubicBezTo>
                  <a:pt x="-163" y="783697"/>
                  <a:pt x="-464" y="766569"/>
                  <a:pt x="2276" y="749518"/>
                </a:cubicBezTo>
                <a:cubicBezTo>
                  <a:pt x="6167" y="722055"/>
                  <a:pt x="6315" y="694225"/>
                  <a:pt x="2715" y="666724"/>
                </a:cubicBezTo>
                <a:lnTo>
                  <a:pt x="295" y="625158"/>
                </a:lnTo>
                <a:lnTo>
                  <a:pt x="295" y="559484"/>
                </a:lnTo>
                <a:lnTo>
                  <a:pt x="3920" y="510291"/>
                </a:lnTo>
                <a:cubicBezTo>
                  <a:pt x="8414" y="480008"/>
                  <a:pt x="10989" y="448837"/>
                  <a:pt x="2933" y="419129"/>
                </a:cubicBezTo>
                <a:lnTo>
                  <a:pt x="295" y="403959"/>
                </a:lnTo>
                <a:lnTo>
                  <a:pt x="295" y="237294"/>
                </a:lnTo>
                <a:lnTo>
                  <a:pt x="2933" y="209924"/>
                </a:lnTo>
                <a:cubicBezTo>
                  <a:pt x="7729" y="172623"/>
                  <a:pt x="7838" y="134908"/>
                  <a:pt x="3263" y="97581"/>
                </a:cubicBezTo>
                <a:lnTo>
                  <a:pt x="295" y="63619"/>
                </a:lnTo>
                <a:lnTo>
                  <a:pt x="295" y="1928"/>
                </a:lnTo>
                <a:lnTo>
                  <a:pt x="64759" y="704"/>
                </a:lnTo>
                <a:close/>
              </a:path>
            </a:pathLst>
          </a:custGeom>
        </p:spPr>
      </p:pic>
      <p:pic>
        <p:nvPicPr>
          <p:cNvPr id="23" name="Picture Placeholder 8">
            <a:extLst>
              <a:ext uri="{FF2B5EF4-FFF2-40B4-BE49-F238E27FC236}">
                <a16:creationId xmlns:a16="http://schemas.microsoft.com/office/drawing/2014/main" id="{C27572CB-2004-4403-B63E-B46816CCA29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204" r="2204"/>
          <a:stretch>
            <a:fillRect/>
          </a:stretch>
        </p:blipFill>
        <p:spPr>
          <a:xfrm>
            <a:off x="3009900" y="3030538"/>
            <a:ext cx="1446213" cy="1512887"/>
          </a:xfrm>
          <a:prstGeom prst="rect">
            <a:avLst/>
          </a:prstGeom>
        </p:spPr>
      </p:pic>
      <p:pic>
        <p:nvPicPr>
          <p:cNvPr id="24" name="Picture Placeholder 3">
            <a:extLst>
              <a:ext uri="{FF2B5EF4-FFF2-40B4-BE49-F238E27FC236}">
                <a16:creationId xmlns:a16="http://schemas.microsoft.com/office/drawing/2014/main" id="{6CEF3CD0-45B5-4F3D-84DC-CD8522E253D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3609" b="13609"/>
          <a:stretch/>
        </p:blipFill>
        <p:spPr>
          <a:xfrm>
            <a:off x="648304" y="3058476"/>
            <a:ext cx="1463039" cy="1484431"/>
          </a:xfrm>
          <a:custGeom>
            <a:avLst/>
            <a:gdLst>
              <a:gd name="connsiteX0" fmla="*/ 866623 w 1463039"/>
              <a:gd name="connsiteY0" fmla="*/ 570 h 1484431"/>
              <a:gd name="connsiteX1" fmla="*/ 964707 w 1463039"/>
              <a:gd name="connsiteY1" fmla="*/ 8668 h 1484431"/>
              <a:gd name="connsiteX2" fmla="*/ 1111826 w 1463039"/>
              <a:gd name="connsiteY2" fmla="*/ 8365 h 1484431"/>
              <a:gd name="connsiteX3" fmla="*/ 1290056 w 1463039"/>
              <a:gd name="connsiteY3" fmla="*/ 8729 h 1484431"/>
              <a:gd name="connsiteX4" fmla="*/ 1417398 w 1463039"/>
              <a:gd name="connsiteY4" fmla="*/ 6607 h 1484431"/>
              <a:gd name="connsiteX5" fmla="*/ 1454474 w 1463039"/>
              <a:gd name="connsiteY5" fmla="*/ 5289 h 1484431"/>
              <a:gd name="connsiteX6" fmla="*/ 1449519 w 1463039"/>
              <a:gd name="connsiteY6" fmla="*/ 94304 h 1484431"/>
              <a:gd name="connsiteX7" fmla="*/ 1454055 w 1463039"/>
              <a:gd name="connsiteY7" fmla="*/ 198722 h 1484431"/>
              <a:gd name="connsiteX8" fmla="*/ 1456616 w 1463039"/>
              <a:gd name="connsiteY8" fmla="*/ 391198 h 1484431"/>
              <a:gd name="connsiteX9" fmla="*/ 1452608 w 1463039"/>
              <a:gd name="connsiteY9" fmla="*/ 565101 h 1484431"/>
              <a:gd name="connsiteX10" fmla="*/ 1461013 w 1463039"/>
              <a:gd name="connsiteY10" fmla="*/ 624833 h 1484431"/>
              <a:gd name="connsiteX11" fmla="*/ 1451384 w 1463039"/>
              <a:gd name="connsiteY11" fmla="*/ 907021 h 1484431"/>
              <a:gd name="connsiteX12" fmla="*/ 1452664 w 1463039"/>
              <a:gd name="connsiteY12" fmla="*/ 1009693 h 1484431"/>
              <a:gd name="connsiteX13" fmla="*/ 1456003 w 1463039"/>
              <a:gd name="connsiteY13" fmla="*/ 1096987 h 1484431"/>
              <a:gd name="connsiteX14" fmla="*/ 1453721 w 1463039"/>
              <a:gd name="connsiteY14" fmla="*/ 1174561 h 1484431"/>
              <a:gd name="connsiteX15" fmla="*/ 1461723 w 1463039"/>
              <a:gd name="connsiteY15" fmla="*/ 1280017 h 1484431"/>
              <a:gd name="connsiteX16" fmla="*/ 1463039 w 1463039"/>
              <a:gd name="connsiteY16" fmla="*/ 1330730 h 1484431"/>
              <a:gd name="connsiteX17" fmla="*/ 1463039 w 1463039"/>
              <a:gd name="connsiteY17" fmla="*/ 1433812 h 1484431"/>
              <a:gd name="connsiteX18" fmla="*/ 1458898 w 1463039"/>
              <a:gd name="connsiteY18" fmla="*/ 1471899 h 1484431"/>
              <a:gd name="connsiteX19" fmla="*/ 1458307 w 1463039"/>
              <a:gd name="connsiteY19" fmla="*/ 1476108 h 1484431"/>
              <a:gd name="connsiteX20" fmla="*/ 1456252 w 1463039"/>
              <a:gd name="connsiteY20" fmla="*/ 1476005 h 1484431"/>
              <a:gd name="connsiteX21" fmla="*/ 1358700 w 1463039"/>
              <a:gd name="connsiteY21" fmla="*/ 1478794 h 1484431"/>
              <a:gd name="connsiteX22" fmla="*/ 1178286 w 1463039"/>
              <a:gd name="connsiteY22" fmla="*/ 1478794 h 1484431"/>
              <a:gd name="connsiteX23" fmla="*/ 859951 w 1463039"/>
              <a:gd name="connsiteY23" fmla="*/ 1471897 h 1484431"/>
              <a:gd name="connsiteX24" fmla="*/ 500701 w 1463039"/>
              <a:gd name="connsiteY24" fmla="*/ 1474454 h 1484431"/>
              <a:gd name="connsiteX25" fmla="*/ 234329 w 1463039"/>
              <a:gd name="connsiteY25" fmla="*/ 1468256 h 1484431"/>
              <a:gd name="connsiteX26" fmla="*/ 133135 w 1463039"/>
              <a:gd name="connsiteY26" fmla="*/ 1483210 h 1484431"/>
              <a:gd name="connsiteX27" fmla="*/ 12645 w 1463039"/>
              <a:gd name="connsiteY27" fmla="*/ 1484431 h 1484431"/>
              <a:gd name="connsiteX28" fmla="*/ 15316 w 1463039"/>
              <a:gd name="connsiteY28" fmla="*/ 1462748 h 1484431"/>
              <a:gd name="connsiteX29" fmla="*/ 11892 w 1463039"/>
              <a:gd name="connsiteY29" fmla="*/ 1410408 h 1484431"/>
              <a:gd name="connsiteX30" fmla="*/ 6412 w 1463039"/>
              <a:gd name="connsiteY30" fmla="*/ 1244507 h 1484431"/>
              <a:gd name="connsiteX31" fmla="*/ 6850 w 1463039"/>
              <a:gd name="connsiteY31" fmla="*/ 1119454 h 1484431"/>
              <a:gd name="connsiteX32" fmla="*/ 6850 w 1463039"/>
              <a:gd name="connsiteY32" fmla="*/ 1060772 h 1484431"/>
              <a:gd name="connsiteX33" fmla="*/ 9699 w 1463039"/>
              <a:gd name="connsiteY33" fmla="*/ 982320 h 1484431"/>
              <a:gd name="connsiteX34" fmla="*/ 4220 w 1463039"/>
              <a:gd name="connsiteY34" fmla="*/ 947591 h 1484431"/>
              <a:gd name="connsiteX35" fmla="*/ 6904 w 1463039"/>
              <a:gd name="connsiteY35" fmla="*/ 858679 h 1484431"/>
              <a:gd name="connsiteX36" fmla="*/ 9809 w 1463039"/>
              <a:gd name="connsiteY36" fmla="*/ 755959 h 1484431"/>
              <a:gd name="connsiteX37" fmla="*/ 10248 w 1463039"/>
              <a:gd name="connsiteY37" fmla="*/ 673165 h 1484431"/>
              <a:gd name="connsiteX38" fmla="*/ 11453 w 1463039"/>
              <a:gd name="connsiteY38" fmla="*/ 516732 h 1484431"/>
              <a:gd name="connsiteX39" fmla="*/ 10466 w 1463039"/>
              <a:gd name="connsiteY39" fmla="*/ 425570 h 1484431"/>
              <a:gd name="connsiteX40" fmla="*/ 10466 w 1463039"/>
              <a:gd name="connsiteY40" fmla="*/ 216365 h 1484431"/>
              <a:gd name="connsiteX41" fmla="*/ 10796 w 1463039"/>
              <a:gd name="connsiteY41" fmla="*/ 104022 h 1484431"/>
              <a:gd name="connsiteX42" fmla="*/ 3535 w 1463039"/>
              <a:gd name="connsiteY42" fmla="*/ 20935 h 1484431"/>
              <a:gd name="connsiteX43" fmla="*/ 3925 w 1463039"/>
              <a:gd name="connsiteY43" fmla="*/ 8443 h 1484431"/>
              <a:gd name="connsiteX44" fmla="*/ 72292 w 1463039"/>
              <a:gd name="connsiteY44" fmla="*/ 7145 h 1484431"/>
              <a:gd name="connsiteX45" fmla="*/ 231771 w 1463039"/>
              <a:gd name="connsiteY45" fmla="*/ 4000 h 1484431"/>
              <a:gd name="connsiteX46" fmla="*/ 364603 w 1463039"/>
              <a:gd name="connsiteY46" fmla="*/ 11881 h 1484431"/>
              <a:gd name="connsiteX47" fmla="*/ 768234 w 1463039"/>
              <a:gd name="connsiteY47" fmla="*/ 2060 h 1484431"/>
              <a:gd name="connsiteX48" fmla="*/ 866623 w 1463039"/>
              <a:gd name="connsiteY48" fmla="*/ 570 h 1484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1463039" h="1484431">
                <a:moveTo>
                  <a:pt x="866623" y="570"/>
                </a:moveTo>
                <a:cubicBezTo>
                  <a:pt x="899406" y="1672"/>
                  <a:pt x="932137" y="4373"/>
                  <a:pt x="964707" y="8668"/>
                </a:cubicBezTo>
                <a:cubicBezTo>
                  <a:pt x="1013530" y="15822"/>
                  <a:pt x="1062767" y="11396"/>
                  <a:pt x="1111826" y="8365"/>
                </a:cubicBezTo>
                <a:cubicBezTo>
                  <a:pt x="1171217" y="4667"/>
                  <a:pt x="1230548" y="2666"/>
                  <a:pt x="1290056" y="8729"/>
                </a:cubicBezTo>
                <a:cubicBezTo>
                  <a:pt x="1332385" y="13093"/>
                  <a:pt x="1374950" y="9032"/>
                  <a:pt x="1417398" y="6607"/>
                </a:cubicBezTo>
                <a:lnTo>
                  <a:pt x="1454474" y="5289"/>
                </a:lnTo>
                <a:lnTo>
                  <a:pt x="1449519" y="94304"/>
                </a:lnTo>
                <a:cubicBezTo>
                  <a:pt x="1449060" y="129133"/>
                  <a:pt x="1450326" y="163950"/>
                  <a:pt x="1454055" y="198722"/>
                </a:cubicBezTo>
                <a:cubicBezTo>
                  <a:pt x="1460000" y="262766"/>
                  <a:pt x="1460857" y="327061"/>
                  <a:pt x="1456616" y="391198"/>
                </a:cubicBezTo>
                <a:cubicBezTo>
                  <a:pt x="1453666" y="449150"/>
                  <a:pt x="1446429" y="507011"/>
                  <a:pt x="1452608" y="565101"/>
                </a:cubicBezTo>
                <a:cubicBezTo>
                  <a:pt x="1454723" y="585088"/>
                  <a:pt x="1459844" y="604709"/>
                  <a:pt x="1461013" y="624833"/>
                </a:cubicBezTo>
                <a:cubicBezTo>
                  <a:pt x="1466579" y="719109"/>
                  <a:pt x="1458230" y="813065"/>
                  <a:pt x="1451384" y="907021"/>
                </a:cubicBezTo>
                <a:cubicBezTo>
                  <a:pt x="1448879" y="941245"/>
                  <a:pt x="1445817" y="975469"/>
                  <a:pt x="1452664" y="1009693"/>
                </a:cubicBezTo>
                <a:cubicBezTo>
                  <a:pt x="1458091" y="1038573"/>
                  <a:pt x="1459210" y="1067888"/>
                  <a:pt x="1456003" y="1096987"/>
                </a:cubicBezTo>
                <a:cubicBezTo>
                  <a:pt x="1452797" y="1122759"/>
                  <a:pt x="1452035" y="1148692"/>
                  <a:pt x="1453721" y="1174561"/>
                </a:cubicBezTo>
                <a:cubicBezTo>
                  <a:pt x="1457200" y="1209698"/>
                  <a:pt x="1459900" y="1244846"/>
                  <a:pt x="1461723" y="1280017"/>
                </a:cubicBezTo>
                <a:lnTo>
                  <a:pt x="1463039" y="1330730"/>
                </a:lnTo>
                <a:lnTo>
                  <a:pt x="1463039" y="1433812"/>
                </a:lnTo>
                <a:lnTo>
                  <a:pt x="1458898" y="1471899"/>
                </a:lnTo>
                <a:lnTo>
                  <a:pt x="1458307" y="1476108"/>
                </a:lnTo>
                <a:lnTo>
                  <a:pt x="1456252" y="1476005"/>
                </a:lnTo>
                <a:cubicBezTo>
                  <a:pt x="1423776" y="1477709"/>
                  <a:pt x="1391237" y="1478251"/>
                  <a:pt x="1358700" y="1478794"/>
                </a:cubicBezTo>
                <a:cubicBezTo>
                  <a:pt x="1298542" y="1479801"/>
                  <a:pt x="1238141" y="1489099"/>
                  <a:pt x="1178286" y="1478794"/>
                </a:cubicBezTo>
                <a:cubicBezTo>
                  <a:pt x="1072672" y="1461941"/>
                  <a:pt x="965947" y="1459624"/>
                  <a:pt x="859951" y="1471897"/>
                </a:cubicBezTo>
                <a:cubicBezTo>
                  <a:pt x="740406" y="1483830"/>
                  <a:pt x="620344" y="1484683"/>
                  <a:pt x="500701" y="1474454"/>
                </a:cubicBezTo>
                <a:cubicBezTo>
                  <a:pt x="412072" y="1467171"/>
                  <a:pt x="323262" y="1461747"/>
                  <a:pt x="234329" y="1468256"/>
                </a:cubicBezTo>
                <a:cubicBezTo>
                  <a:pt x="200275" y="1470813"/>
                  <a:pt x="167069" y="1481971"/>
                  <a:pt x="133135" y="1483210"/>
                </a:cubicBezTo>
                <a:lnTo>
                  <a:pt x="12645" y="1484431"/>
                </a:lnTo>
                <a:lnTo>
                  <a:pt x="15316" y="1462748"/>
                </a:lnTo>
                <a:cubicBezTo>
                  <a:pt x="16577" y="1445266"/>
                  <a:pt x="16193" y="1427771"/>
                  <a:pt x="11892" y="1410408"/>
                </a:cubicBezTo>
                <a:cubicBezTo>
                  <a:pt x="-1808" y="1355229"/>
                  <a:pt x="932" y="1300103"/>
                  <a:pt x="6412" y="1244507"/>
                </a:cubicBezTo>
                <a:cubicBezTo>
                  <a:pt x="10522" y="1203136"/>
                  <a:pt x="15070" y="1161295"/>
                  <a:pt x="6850" y="1119454"/>
                </a:cubicBezTo>
                <a:cubicBezTo>
                  <a:pt x="3316" y="1100040"/>
                  <a:pt x="3316" y="1080186"/>
                  <a:pt x="6850" y="1060772"/>
                </a:cubicBezTo>
                <a:cubicBezTo>
                  <a:pt x="11124" y="1034621"/>
                  <a:pt x="15179" y="1008732"/>
                  <a:pt x="9699" y="982320"/>
                </a:cubicBezTo>
                <a:cubicBezTo>
                  <a:pt x="7289" y="970814"/>
                  <a:pt x="5481" y="959203"/>
                  <a:pt x="4220" y="947591"/>
                </a:cubicBezTo>
                <a:cubicBezTo>
                  <a:pt x="1710" y="917947"/>
                  <a:pt x="2609" y="888135"/>
                  <a:pt x="6904" y="858679"/>
                </a:cubicBezTo>
                <a:cubicBezTo>
                  <a:pt x="11015" y="824474"/>
                  <a:pt x="4329" y="790060"/>
                  <a:pt x="9809" y="755959"/>
                </a:cubicBezTo>
                <a:cubicBezTo>
                  <a:pt x="13700" y="728496"/>
                  <a:pt x="13848" y="700666"/>
                  <a:pt x="10248" y="673165"/>
                </a:cubicBezTo>
                <a:cubicBezTo>
                  <a:pt x="3770" y="621178"/>
                  <a:pt x="4175" y="568620"/>
                  <a:pt x="11453" y="516732"/>
                </a:cubicBezTo>
                <a:cubicBezTo>
                  <a:pt x="15947" y="486449"/>
                  <a:pt x="18522" y="455278"/>
                  <a:pt x="10466" y="425570"/>
                </a:cubicBezTo>
                <a:cubicBezTo>
                  <a:pt x="-8494" y="355748"/>
                  <a:pt x="2576" y="285821"/>
                  <a:pt x="10466" y="216365"/>
                </a:cubicBezTo>
                <a:cubicBezTo>
                  <a:pt x="15262" y="179064"/>
                  <a:pt x="15371" y="141349"/>
                  <a:pt x="10796" y="104022"/>
                </a:cubicBezTo>
                <a:cubicBezTo>
                  <a:pt x="6735" y="76456"/>
                  <a:pt x="4313" y="48716"/>
                  <a:pt x="3535" y="20935"/>
                </a:cubicBezTo>
                <a:lnTo>
                  <a:pt x="3925" y="8443"/>
                </a:lnTo>
                <a:lnTo>
                  <a:pt x="72292" y="7145"/>
                </a:lnTo>
                <a:cubicBezTo>
                  <a:pt x="125550" y="5561"/>
                  <a:pt x="178728" y="3394"/>
                  <a:pt x="231771" y="4000"/>
                </a:cubicBezTo>
                <a:cubicBezTo>
                  <a:pt x="276049" y="4485"/>
                  <a:pt x="320208" y="13578"/>
                  <a:pt x="364603" y="11881"/>
                </a:cubicBezTo>
                <a:cubicBezTo>
                  <a:pt x="499147" y="6910"/>
                  <a:pt x="633750" y="8547"/>
                  <a:pt x="768234" y="2060"/>
                </a:cubicBezTo>
                <a:cubicBezTo>
                  <a:pt x="801008" y="-38"/>
                  <a:pt x="833841" y="-533"/>
                  <a:pt x="866623" y="570"/>
                </a:cubicBezTo>
                <a:close/>
              </a:path>
            </a:pathLst>
          </a:cu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7177FCA7-16EB-4A21-8BF3-C6417AE73B18}"/>
              </a:ext>
            </a:extLst>
          </p:cNvPr>
          <p:cNvSpPr txBox="1"/>
          <p:nvPr/>
        </p:nvSpPr>
        <p:spPr>
          <a:xfrm>
            <a:off x="648304" y="4895630"/>
            <a:ext cx="132764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We began by covering our paper with a pattern in oil pastel.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D68034E-7B40-4C3D-AF6D-65F3AEB42456}"/>
              </a:ext>
            </a:extLst>
          </p:cNvPr>
          <p:cNvSpPr txBox="1"/>
          <p:nvPr/>
        </p:nvSpPr>
        <p:spPr>
          <a:xfrm>
            <a:off x="3009627" y="4895629"/>
            <a:ext cx="144721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Some of us chose to use dots and others irregular triangles.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2EA617A-50AA-42F0-AEBD-5736D96C8AD3}"/>
              </a:ext>
            </a:extLst>
          </p:cNvPr>
          <p:cNvSpPr txBox="1"/>
          <p:nvPr/>
        </p:nvSpPr>
        <p:spPr>
          <a:xfrm>
            <a:off x="5257800" y="4895628"/>
            <a:ext cx="156819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Once the pattern was complete, it was time to add paint.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9A9F3CF-6286-45AC-998A-92B6EB458A71}"/>
              </a:ext>
            </a:extLst>
          </p:cNvPr>
          <p:cNvSpPr txBox="1"/>
          <p:nvPr/>
        </p:nvSpPr>
        <p:spPr>
          <a:xfrm>
            <a:off x="7633596" y="4895628"/>
            <a:ext cx="156819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We then drew and cut out pumpkins in a contrasting colour.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8F706A9-40B4-422C-BB8A-FD246C51FDCD}"/>
              </a:ext>
            </a:extLst>
          </p:cNvPr>
          <p:cNvSpPr txBox="1"/>
          <p:nvPr/>
        </p:nvSpPr>
        <p:spPr>
          <a:xfrm>
            <a:off x="10109241" y="4895628"/>
            <a:ext cx="132764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We painted our dots in patterns. </a:t>
            </a:r>
          </a:p>
        </p:txBody>
      </p:sp>
    </p:spTree>
    <p:extLst>
      <p:ext uri="{BB962C8B-B14F-4D97-AF65-F5344CB8AC3E}">
        <p14:creationId xmlns:p14="http://schemas.microsoft.com/office/powerpoint/2010/main" val="443779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Examples of our final creations: </a:t>
            </a:r>
            <a:endParaRPr lang="en-GB" dirty="0"/>
          </a:p>
        </p:txBody>
      </p:sp>
      <p:pic>
        <p:nvPicPr>
          <p:cNvPr id="3" name="Picture 2" descr="A painting of a pumpkin&#10;&#10;Description automatically generated">
            <a:extLst>
              <a:ext uri="{FF2B5EF4-FFF2-40B4-BE49-F238E27FC236}">
                <a16:creationId xmlns:a16="http://schemas.microsoft.com/office/drawing/2014/main" id="{863A4304-188D-7048-88B0-F4C418DD37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5400000">
            <a:off x="591210" y="1468464"/>
            <a:ext cx="2563003" cy="3417377"/>
          </a:xfrm>
          <a:prstGeom prst="rect">
            <a:avLst/>
          </a:prstGeom>
        </p:spPr>
      </p:pic>
      <p:pic>
        <p:nvPicPr>
          <p:cNvPr id="4" name="Picture 3" descr="A drawing of a red and yellow object&#10;&#10;Description automatically generated">
            <a:extLst>
              <a:ext uri="{FF2B5EF4-FFF2-40B4-BE49-F238E27FC236}">
                <a16:creationId xmlns:a16="http://schemas.microsoft.com/office/drawing/2014/main" id="{10499BC5-3BD6-136C-471B-D36E8DE2D9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3677955" y="3586567"/>
            <a:ext cx="2653411" cy="3533613"/>
          </a:xfrm>
          <a:prstGeom prst="rect">
            <a:avLst/>
          </a:prstGeom>
        </p:spPr>
      </p:pic>
      <p:pic>
        <p:nvPicPr>
          <p:cNvPr id="5" name="Picture 4" descr="A drawing of a ladybug&#10;&#10;Description automatically generated">
            <a:extLst>
              <a:ext uri="{FF2B5EF4-FFF2-40B4-BE49-F238E27FC236}">
                <a16:creationId xmlns:a16="http://schemas.microsoft.com/office/drawing/2014/main" id="{CEBF67C2-A4D5-EED2-519E-11AFF7AA96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6887395" y="1449092"/>
            <a:ext cx="2627580" cy="34432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F3FB2C-C994-1178-F997-90B0E781D2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5400000">
            <a:off x="9057158" y="3928820"/>
            <a:ext cx="2459682" cy="3404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920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F7C31-054C-4CDC-8F41-F90E51C1D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Computing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221F81-3A5F-4474-9E52-CB4D0C01D3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42" y="4363902"/>
            <a:ext cx="2898041" cy="21380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B13E854-8F04-4C76-B955-70154A351F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8125" y="4707719"/>
            <a:ext cx="2612966" cy="19597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35CC574-BA07-4388-BA7F-563B35B72C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2397" y="4753360"/>
            <a:ext cx="2667372" cy="1895740"/>
          </a:xfrm>
          <a:prstGeom prst="rect">
            <a:avLst/>
          </a:prstGeom>
        </p:spPr>
      </p:pic>
      <p:sp>
        <p:nvSpPr>
          <p:cNvPr id="10" name="Content Placeholder 16">
            <a:extLst>
              <a:ext uri="{FF2B5EF4-FFF2-40B4-BE49-F238E27FC236}">
                <a16:creationId xmlns:a16="http://schemas.microsoft.com/office/drawing/2014/main" id="{5E09F23A-F0E5-4637-B5D1-53748FBAA2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7888" y="2234232"/>
            <a:ext cx="8706527" cy="2124775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400" b="0" i="0" u="none" dirty="0">
                <a:latin typeface="Comic Sans MS" panose="030F0702030302020204" pitchFamily="66" charset="0"/>
              </a:rPr>
              <a:t>We have also been learning the basic skills of how to use a computer. We have learnt how to log on, open up Revelation Natural Art and log off safely. We also have learnt how to create a picture inspired by Yayoi </a:t>
            </a:r>
            <a:r>
              <a:rPr lang="en-US" sz="2400" b="0" i="0" u="none" dirty="0" err="1">
                <a:latin typeface="Comic Sans MS" panose="030F0702030302020204" pitchFamily="66" charset="0"/>
              </a:rPr>
              <a:t>Kusama</a:t>
            </a:r>
            <a:r>
              <a:rPr lang="en-US" sz="2400" b="0" i="0" u="none" dirty="0">
                <a:latin typeface="Comic Sans MS" panose="030F0702030302020204" pitchFamily="66" charset="0"/>
              </a:rPr>
              <a:t> using our computing skills.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1145076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8263807155D345B519FD1ABA832468" ma:contentTypeVersion="18" ma:contentTypeDescription="Create a new document." ma:contentTypeScope="" ma:versionID="f8b08641b8ed051e719cc02c7d632d9a">
  <xsd:schema xmlns:xsd="http://www.w3.org/2001/XMLSchema" xmlns:xs="http://www.w3.org/2001/XMLSchema" xmlns:p="http://schemas.microsoft.com/office/2006/metadata/properties" xmlns:ns2="2b1d4188-7f33-45cb-8128-d2be39aa6170" xmlns:ns3="125b305f-49bd-4066-9e3e-98cbc98a7930" targetNamespace="http://schemas.microsoft.com/office/2006/metadata/properties" ma:root="true" ma:fieldsID="bd986b253bc71b0579368be6d8451d25" ns2:_="" ns3:_="">
    <xsd:import namespace="2b1d4188-7f33-45cb-8128-d2be39aa6170"/>
    <xsd:import namespace="125b305f-49bd-4066-9e3e-98cbc98a79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1d4188-7f33-45cb-8128-d2be39aa617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a9f0880-c03c-4bec-908e-2fdebce1a53a}" ma:internalName="TaxCatchAll" ma:showField="CatchAllData" ma:web="2b1d4188-7f33-45cb-8128-d2be39aa617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5b305f-49bd-4066-9e3e-98cbc98a79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d6d3b8f-2346-4b02-90a7-a8bf17e303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1d4188-7f33-45cb-8128-d2be39aa6170" xsi:nil="true"/>
    <lcf76f155ced4ddcb4097134ff3c332f xmlns="125b305f-49bd-4066-9e3e-98cbc98a793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8C85C5C-4ADB-44B9-A0A7-59AAC20A280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4C9F081-2404-460A-9BC7-25221BDC82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1d4188-7f33-45cb-8128-d2be39aa6170"/>
    <ds:schemaRef ds:uri="125b305f-49bd-4066-9e3e-98cbc98a79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3C480FF-6D22-4DD6-A685-02ABADD71C75}">
  <ds:schemaRefs>
    <ds:schemaRef ds:uri="http://purl.org/dc/dcmitype/"/>
    <ds:schemaRef ds:uri="http://schemas.microsoft.com/office/2006/documentManagement/types"/>
    <ds:schemaRef ds:uri="http://purl.org/dc/terms/"/>
    <ds:schemaRef ds:uri="http://www.w3.org/XML/1998/namespace"/>
    <ds:schemaRef ds:uri="2b1d4188-7f33-45cb-8128-d2be39aa6170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125b305f-49bd-4066-9e3e-98cbc98a7930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822</TotalTime>
  <Words>291</Words>
  <Application>Microsoft Office PowerPoint</Application>
  <PresentationFormat>Widescreen</PresentationFormat>
  <Paragraphs>26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Berlin</vt:lpstr>
      <vt:lpstr>Yayoi Kusama</vt:lpstr>
      <vt:lpstr>In KS1 we have been creating art inspired by the contemporary Japanese artist and sculptor, Yayoi Kusama. </vt:lpstr>
      <vt:lpstr>The Hook </vt:lpstr>
      <vt:lpstr>How have we been creative? </vt:lpstr>
      <vt:lpstr>I can use the artist Yayoi Kusama to inspire my own creation</vt:lpstr>
      <vt:lpstr>Examples of our final creations: </vt:lpstr>
      <vt:lpstr>Computing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Great Fire of London</dc:title>
  <dc:creator>Caroline Stevens</dc:creator>
  <cp:lastModifiedBy>J.Phillips</cp:lastModifiedBy>
  <cp:revision>286</cp:revision>
  <cp:lastPrinted>2022-11-08T09:28:39Z</cp:lastPrinted>
  <dcterms:created xsi:type="dcterms:W3CDTF">2022-05-13T18:16:42Z</dcterms:created>
  <dcterms:modified xsi:type="dcterms:W3CDTF">2024-11-05T16:24:17Z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0x0101003E8263807155D345B519FD1ABA832468</vt:lpwstr>
  </property>
  <property fmtid="{D5CDD505-2E9C-101B-9397-08002B2CF9AE}" pid="3" name="MediaServiceImageTags">
    <vt:lpwstr/>
  </property>
  <property fmtid="{D5CDD505-2E9C-101B-9397-08002B2CF9AE}" pid="4" name="MSIP_Label_6c98d367-e486-496c-b15f-fe4920252c73_Enabled">
    <vt:lpwstr>true</vt:lpwstr>
  </property>
  <property fmtid="{D5CDD505-2E9C-101B-9397-08002B2CF9AE}" pid="5" name="MSIP_Label_6c98d367-e486-496c-b15f-fe4920252c73_SetDate">
    <vt:lpwstr>2022-11-03T12:21:02Z</vt:lpwstr>
  </property>
  <property fmtid="{D5CDD505-2E9C-101B-9397-08002B2CF9AE}" pid="6" name="MSIP_Label_6c98d367-e486-496c-b15f-fe4920252c73_Method">
    <vt:lpwstr>Privileged</vt:lpwstr>
  </property>
  <property fmtid="{D5CDD505-2E9C-101B-9397-08002B2CF9AE}" pid="7" name="MSIP_Label_6c98d367-e486-496c-b15f-fe4920252c73_Name">
    <vt:lpwstr>6c98d367-e486-496c-b15f-fe4920252c73</vt:lpwstr>
  </property>
  <property fmtid="{D5CDD505-2E9C-101B-9397-08002B2CF9AE}" pid="8" name="MSIP_Label_6c98d367-e486-496c-b15f-fe4920252c73_SiteId">
    <vt:lpwstr>0c5bd621-4db2-45d4-92c6-94708f93fa6e</vt:lpwstr>
  </property>
  <property fmtid="{D5CDD505-2E9C-101B-9397-08002B2CF9AE}" pid="9" name="MSIP_Label_6c98d367-e486-496c-b15f-fe4920252c73_ActionId">
    <vt:lpwstr>b69eba32-59fe-4813-b6b5-6917a373595e</vt:lpwstr>
  </property>
  <property fmtid="{D5CDD505-2E9C-101B-9397-08002B2CF9AE}" pid="10" name="MSIP_Label_6c98d367-e486-496c-b15f-fe4920252c73_ContentBits">
    <vt:lpwstr>0</vt:lpwstr>
  </property>
</Properties>
</file>