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6"/>
  </p:notesMasterIdLst>
  <p:sldIdLst>
    <p:sldId id="256" r:id="rId5"/>
    <p:sldId id="257" r:id="rId6"/>
    <p:sldId id="267" r:id="rId7"/>
    <p:sldId id="261" r:id="rId8"/>
    <p:sldId id="263" r:id="rId9"/>
    <p:sldId id="268" r:id="rId10"/>
    <p:sldId id="269" r:id="rId11"/>
    <p:sldId id="271" r:id="rId12"/>
    <p:sldId id="270" r:id="rId13"/>
    <p:sldId id="259"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ECE848-DABE-7C32-A390-E7A46F060ED5}" v="23" dt="2025-07-02T14:44:40.7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69" d="100"/>
          <a:sy n="69" d="100"/>
        </p:scale>
        <p:origin x="738" y="84"/>
      </p:cViewPr>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a White" userId="S::g.white2@hazelwood-inf.hants.sch.uk::1c515190-5b0f-4d80-8826-62582c056ef9" providerId="AD" clId="Web-{29BF5606-3AFB-D0F7-F328-B9AAE7869BA3}"/>
    <pc:docChg chg="modSld">
      <pc:chgData name="Georgia White" userId="S::g.white2@hazelwood-inf.hants.sch.uk::1c515190-5b0f-4d80-8826-62582c056ef9" providerId="AD" clId="Web-{29BF5606-3AFB-D0F7-F328-B9AAE7869BA3}" dt="2025-06-16T20:26:21.661" v="16" actId="20577"/>
      <pc:docMkLst>
        <pc:docMk/>
      </pc:docMkLst>
      <pc:sldChg chg="modSp">
        <pc:chgData name="Georgia White" userId="S::g.white2@hazelwood-inf.hants.sch.uk::1c515190-5b0f-4d80-8826-62582c056ef9" providerId="AD" clId="Web-{29BF5606-3AFB-D0F7-F328-B9AAE7869BA3}" dt="2025-06-16T20:26:08.488" v="12" actId="20577"/>
        <pc:sldMkLst>
          <pc:docMk/>
          <pc:sldMk cId="1516425888" sldId="261"/>
        </pc:sldMkLst>
        <pc:spChg chg="mod">
          <ac:chgData name="Georgia White" userId="S::g.white2@hazelwood-inf.hants.sch.uk::1c515190-5b0f-4d80-8826-62582c056ef9" providerId="AD" clId="Web-{29BF5606-3AFB-D0F7-F328-B9AAE7869BA3}" dt="2025-06-16T20:26:08.488" v="12" actId="20577"/>
          <ac:spMkLst>
            <pc:docMk/>
            <pc:sldMk cId="1516425888" sldId="261"/>
            <ac:spMk id="5" creationId="{00000000-0000-0000-0000-000000000000}"/>
          </ac:spMkLst>
        </pc:spChg>
      </pc:sldChg>
      <pc:sldChg chg="modSp">
        <pc:chgData name="Georgia White" userId="S::g.white2@hazelwood-inf.hants.sch.uk::1c515190-5b0f-4d80-8826-62582c056ef9" providerId="AD" clId="Web-{29BF5606-3AFB-D0F7-F328-B9AAE7869BA3}" dt="2025-06-16T20:26:21.661" v="16" actId="20577"/>
        <pc:sldMkLst>
          <pc:docMk/>
          <pc:sldMk cId="423878950" sldId="271"/>
        </pc:sldMkLst>
        <pc:spChg chg="mod">
          <ac:chgData name="Georgia White" userId="S::g.white2@hazelwood-inf.hants.sch.uk::1c515190-5b0f-4d80-8826-62582c056ef9" providerId="AD" clId="Web-{29BF5606-3AFB-D0F7-F328-B9AAE7869BA3}" dt="2025-06-16T20:26:21.661" v="16" actId="20577"/>
          <ac:spMkLst>
            <pc:docMk/>
            <pc:sldMk cId="423878950" sldId="271"/>
            <ac:spMk id="5" creationId="{2CF2044D-B510-2C5B-0BFD-C7F4662E0B04}"/>
          </ac:spMkLst>
        </pc:spChg>
      </pc:sldChg>
    </pc:docChg>
  </pc:docChgLst>
  <pc:docChgLst>
    <pc:chgData name="Devon O'Neill" userId="S::d.oneill@hazelwood-inf.hants.sch.uk::a6bcfa54-bd32-437f-9d24-0adca7b71c2c" providerId="AD" clId="Web-{53ECE848-DABE-7C32-A390-E7A46F060ED5}"/>
    <pc:docChg chg="modSld">
      <pc:chgData name="Devon O'Neill" userId="S::d.oneill@hazelwood-inf.hants.sch.uk::a6bcfa54-bd32-437f-9d24-0adca7b71c2c" providerId="AD" clId="Web-{53ECE848-DABE-7C32-A390-E7A46F060ED5}" dt="2025-07-02T14:44:40.753" v="9" actId="20577"/>
      <pc:docMkLst>
        <pc:docMk/>
      </pc:docMkLst>
      <pc:sldChg chg="modSp">
        <pc:chgData name="Devon O'Neill" userId="S::d.oneill@hazelwood-inf.hants.sch.uk::a6bcfa54-bd32-437f-9d24-0adca7b71c2c" providerId="AD" clId="Web-{53ECE848-DABE-7C32-A390-E7A46F060ED5}" dt="2025-07-02T14:43:51.594" v="7" actId="20577"/>
        <pc:sldMkLst>
          <pc:docMk/>
          <pc:sldMk cId="4077056783" sldId="256"/>
        </pc:sldMkLst>
        <pc:spChg chg="mod">
          <ac:chgData name="Devon O'Neill" userId="S::d.oneill@hazelwood-inf.hants.sch.uk::a6bcfa54-bd32-437f-9d24-0adca7b71c2c" providerId="AD" clId="Web-{53ECE848-DABE-7C32-A390-E7A46F060ED5}" dt="2025-07-02T14:43:51.594" v="7" actId="20577"/>
          <ac:spMkLst>
            <pc:docMk/>
            <pc:sldMk cId="4077056783" sldId="256"/>
            <ac:spMk id="7" creationId="{81FE08AA-5D40-6214-7AC0-8606AB4AC464}"/>
          </ac:spMkLst>
        </pc:spChg>
      </pc:sldChg>
      <pc:sldChg chg="modSp">
        <pc:chgData name="Devon O'Neill" userId="S::d.oneill@hazelwood-inf.hants.sch.uk::a6bcfa54-bd32-437f-9d24-0adca7b71c2c" providerId="AD" clId="Web-{53ECE848-DABE-7C32-A390-E7A46F060ED5}" dt="2025-07-02T14:44:40.753" v="9" actId="20577"/>
        <pc:sldMkLst>
          <pc:docMk/>
          <pc:sldMk cId="1124308609" sldId="259"/>
        </pc:sldMkLst>
        <pc:spChg chg="mod">
          <ac:chgData name="Devon O'Neill" userId="S::d.oneill@hazelwood-inf.hants.sch.uk::a6bcfa54-bd32-437f-9d24-0adca7b71c2c" providerId="AD" clId="Web-{53ECE848-DABE-7C32-A390-E7A46F060ED5}" dt="2025-07-02T14:44:40.753" v="9" actId="20577"/>
          <ac:spMkLst>
            <pc:docMk/>
            <pc:sldMk cId="1124308609" sldId="259"/>
            <ac:spMk id="7" creationId="{E38F0190-8A75-7E9B-0A4F-5C368BCDB661}"/>
          </ac:spMkLst>
        </pc:spChg>
      </pc:sldChg>
    </pc:docChg>
  </pc:docChgLst>
  <pc:docChgLst>
    <pc:chgData name="K.Mote" userId="S::k.mote@hazelwood-inf.hants.sch.uk::60cea193-ac4b-4c29-844b-f0d5626c54a0" providerId="AD" clId="Web-{F0D4496C-4499-2A1B-2F5C-9CE28C067DD9}"/>
    <pc:docChg chg="modSld">
      <pc:chgData name="K.Mote" userId="S::k.mote@hazelwood-inf.hants.sch.uk::60cea193-ac4b-4c29-844b-f0d5626c54a0" providerId="AD" clId="Web-{F0D4496C-4499-2A1B-2F5C-9CE28C067DD9}" dt="2025-06-24T15:24:20.994" v="31" actId="20577"/>
      <pc:docMkLst>
        <pc:docMk/>
      </pc:docMkLst>
      <pc:sldChg chg="modSp">
        <pc:chgData name="K.Mote" userId="S::k.mote@hazelwood-inf.hants.sch.uk::60cea193-ac4b-4c29-844b-f0d5626c54a0" providerId="AD" clId="Web-{F0D4496C-4499-2A1B-2F5C-9CE28C067DD9}" dt="2025-06-24T15:14:40.350" v="7" actId="20577"/>
        <pc:sldMkLst>
          <pc:docMk/>
          <pc:sldMk cId="4077056783" sldId="256"/>
        </pc:sldMkLst>
        <pc:spChg chg="mod">
          <ac:chgData name="K.Mote" userId="S::k.mote@hazelwood-inf.hants.sch.uk::60cea193-ac4b-4c29-844b-f0d5626c54a0" providerId="AD" clId="Web-{F0D4496C-4499-2A1B-2F5C-9CE28C067DD9}" dt="2025-06-24T15:14:35.287" v="2" actId="20577"/>
          <ac:spMkLst>
            <pc:docMk/>
            <pc:sldMk cId="4077056783" sldId="256"/>
            <ac:spMk id="2" creationId="{00000000-0000-0000-0000-000000000000}"/>
          </ac:spMkLst>
        </pc:spChg>
        <pc:spChg chg="mod">
          <ac:chgData name="K.Mote" userId="S::k.mote@hazelwood-inf.hants.sch.uk::60cea193-ac4b-4c29-844b-f0d5626c54a0" providerId="AD" clId="Web-{F0D4496C-4499-2A1B-2F5C-9CE28C067DD9}" dt="2025-06-24T15:14:40.350" v="7" actId="20577"/>
          <ac:spMkLst>
            <pc:docMk/>
            <pc:sldMk cId="4077056783" sldId="256"/>
            <ac:spMk id="7" creationId="{81FE08AA-5D40-6214-7AC0-8606AB4AC464}"/>
          </ac:spMkLst>
        </pc:spChg>
      </pc:sldChg>
      <pc:sldChg chg="modSp">
        <pc:chgData name="K.Mote" userId="S::k.mote@hazelwood-inf.hants.sch.uk::60cea193-ac4b-4c29-844b-f0d5626c54a0" providerId="AD" clId="Web-{F0D4496C-4499-2A1B-2F5C-9CE28C067DD9}" dt="2025-06-24T15:15:02.320" v="13" actId="20577"/>
        <pc:sldMkLst>
          <pc:docMk/>
          <pc:sldMk cId="185180042" sldId="257"/>
        </pc:sldMkLst>
        <pc:spChg chg="mod">
          <ac:chgData name="K.Mote" userId="S::k.mote@hazelwood-inf.hants.sch.uk::60cea193-ac4b-4c29-844b-f0d5626c54a0" providerId="AD" clId="Web-{F0D4496C-4499-2A1B-2F5C-9CE28C067DD9}" dt="2025-06-24T15:15:02.320" v="13" actId="20577"/>
          <ac:spMkLst>
            <pc:docMk/>
            <pc:sldMk cId="185180042" sldId="257"/>
            <ac:spMk id="5" creationId="{00000000-0000-0000-0000-000000000000}"/>
          </ac:spMkLst>
        </pc:spChg>
      </pc:sldChg>
      <pc:sldChg chg="modSp">
        <pc:chgData name="K.Mote" userId="S::k.mote@hazelwood-inf.hants.sch.uk::60cea193-ac4b-4c29-844b-f0d5626c54a0" providerId="AD" clId="Web-{F0D4496C-4499-2A1B-2F5C-9CE28C067DD9}" dt="2025-06-24T15:24:01.852" v="25" actId="20577"/>
        <pc:sldMkLst>
          <pc:docMk/>
          <pc:sldMk cId="1124308609" sldId="259"/>
        </pc:sldMkLst>
        <pc:spChg chg="mod">
          <ac:chgData name="K.Mote" userId="S::k.mote@hazelwood-inf.hants.sch.uk::60cea193-ac4b-4c29-844b-f0d5626c54a0" providerId="AD" clId="Web-{F0D4496C-4499-2A1B-2F5C-9CE28C067DD9}" dt="2025-06-24T15:24:01.852" v="25" actId="20577"/>
          <ac:spMkLst>
            <pc:docMk/>
            <pc:sldMk cId="1124308609" sldId="259"/>
            <ac:spMk id="7" creationId="{E38F0190-8A75-7E9B-0A4F-5C368BCDB661}"/>
          </ac:spMkLst>
        </pc:spChg>
      </pc:sldChg>
      <pc:sldChg chg="modSp">
        <pc:chgData name="K.Mote" userId="S::k.mote@hazelwood-inf.hants.sch.uk::60cea193-ac4b-4c29-844b-f0d5626c54a0" providerId="AD" clId="Web-{F0D4496C-4499-2A1B-2F5C-9CE28C067DD9}" dt="2025-06-24T15:24:20.994" v="31" actId="20577"/>
        <pc:sldMkLst>
          <pc:docMk/>
          <pc:sldMk cId="3378793920" sldId="266"/>
        </pc:sldMkLst>
        <pc:spChg chg="mod">
          <ac:chgData name="K.Mote" userId="S::k.mote@hazelwood-inf.hants.sch.uk::60cea193-ac4b-4c29-844b-f0d5626c54a0" providerId="AD" clId="Web-{F0D4496C-4499-2A1B-2F5C-9CE28C067DD9}" dt="2025-06-24T15:24:20.994" v="31" actId="20577"/>
          <ac:spMkLst>
            <pc:docMk/>
            <pc:sldMk cId="3378793920" sldId="266"/>
            <ac:spMk id="8" creationId="{00000000-0000-0000-0000-000000000000}"/>
          </ac:spMkLst>
        </pc:spChg>
      </pc:sldChg>
      <pc:sldChg chg="modSp">
        <pc:chgData name="K.Mote" userId="S::k.mote@hazelwood-inf.hants.sch.uk::60cea193-ac4b-4c29-844b-f0d5626c54a0" providerId="AD" clId="Web-{F0D4496C-4499-2A1B-2F5C-9CE28C067DD9}" dt="2025-06-24T15:15:41.635" v="15" actId="20577"/>
        <pc:sldMkLst>
          <pc:docMk/>
          <pc:sldMk cId="1286294876" sldId="267"/>
        </pc:sldMkLst>
        <pc:spChg chg="mod">
          <ac:chgData name="K.Mote" userId="S::k.mote@hazelwood-inf.hants.sch.uk::60cea193-ac4b-4c29-844b-f0d5626c54a0" providerId="AD" clId="Web-{F0D4496C-4499-2A1B-2F5C-9CE28C067DD9}" dt="2025-06-24T15:15:41.635" v="15" actId="20577"/>
          <ac:spMkLst>
            <pc:docMk/>
            <pc:sldMk cId="1286294876" sldId="267"/>
            <ac:spMk id="10" creationId="{A894EFEB-E107-71B9-62FE-4D9D1F57CEF1}"/>
          </ac:spMkLst>
        </pc:spChg>
      </pc:sldChg>
    </pc:docChg>
  </pc:docChgLst>
  <pc:docChgLst>
    <pc:chgData name="Georgia White" userId="S::g.white2@hazelwood-inf.hants.sch.uk::1c515190-5b0f-4d80-8826-62582c056ef9" providerId="AD" clId="Web-{FFD7FA27-EE1E-5EB7-D2ED-6BE2BCD2699E}"/>
    <pc:docChg chg="modSld">
      <pc:chgData name="Georgia White" userId="S::g.white2@hazelwood-inf.hants.sch.uk::1c515190-5b0f-4d80-8826-62582c056ef9" providerId="AD" clId="Web-{FFD7FA27-EE1E-5EB7-D2ED-6BE2BCD2699E}" dt="2025-06-16T20:35:47.681" v="5" actId="20577"/>
      <pc:docMkLst>
        <pc:docMk/>
      </pc:docMkLst>
      <pc:sldChg chg="modSp">
        <pc:chgData name="Georgia White" userId="S::g.white2@hazelwood-inf.hants.sch.uk::1c515190-5b0f-4d80-8826-62582c056ef9" providerId="AD" clId="Web-{FFD7FA27-EE1E-5EB7-D2ED-6BE2BCD2699E}" dt="2025-06-16T20:35:47.681" v="5" actId="20577"/>
        <pc:sldMkLst>
          <pc:docMk/>
          <pc:sldMk cId="1124308609" sldId="259"/>
        </pc:sldMkLst>
        <pc:spChg chg="mod">
          <ac:chgData name="Georgia White" userId="S::g.white2@hazelwood-inf.hants.sch.uk::1c515190-5b0f-4d80-8826-62582c056ef9" providerId="AD" clId="Web-{FFD7FA27-EE1E-5EB7-D2ED-6BE2BCD2699E}" dt="2025-06-16T20:35:47.681" v="5" actId="20577"/>
          <ac:spMkLst>
            <pc:docMk/>
            <pc:sldMk cId="1124308609" sldId="259"/>
            <ac:spMk id="7" creationId="{E38F0190-8A75-7E9B-0A4F-5C368BCDB661}"/>
          </ac:spMkLst>
        </pc:spChg>
      </pc:sldChg>
      <pc:sldChg chg="modSp">
        <pc:chgData name="Georgia White" userId="S::g.white2@hazelwood-inf.hants.sch.uk::1c515190-5b0f-4d80-8826-62582c056ef9" providerId="AD" clId="Web-{FFD7FA27-EE1E-5EB7-D2ED-6BE2BCD2699E}" dt="2025-06-16T20:35:05.834" v="1"/>
        <pc:sldMkLst>
          <pc:docMk/>
          <pc:sldMk cId="1286294876" sldId="267"/>
        </pc:sldMkLst>
        <pc:graphicFrameChg chg="mod modGraphic">
          <ac:chgData name="Georgia White" userId="S::g.white2@hazelwood-inf.hants.sch.uk::1c515190-5b0f-4d80-8826-62582c056ef9" providerId="AD" clId="Web-{FFD7FA27-EE1E-5EB7-D2ED-6BE2BCD2699E}" dt="2025-06-16T20:35:05.834" v="1"/>
          <ac:graphicFrameMkLst>
            <pc:docMk/>
            <pc:sldMk cId="1286294876" sldId="267"/>
            <ac:graphicFrameMk id="8" creationId="{F105FA18-4138-259A-F982-D33A94F317FC}"/>
          </ac:graphicFrameMkLst>
        </pc:graphicFrameChg>
      </pc:sldChg>
      <pc:sldChg chg="modSp">
        <pc:chgData name="Georgia White" userId="S::g.white2@hazelwood-inf.hants.sch.uk::1c515190-5b0f-4d80-8826-62582c056ef9" providerId="AD" clId="Web-{FFD7FA27-EE1E-5EB7-D2ED-6BE2BCD2699E}" dt="2025-06-16T20:35:19.882" v="2" actId="20577"/>
        <pc:sldMkLst>
          <pc:docMk/>
          <pc:sldMk cId="3420633866" sldId="268"/>
        </pc:sldMkLst>
        <pc:spChg chg="mod">
          <ac:chgData name="Georgia White" userId="S::g.white2@hazelwood-inf.hants.sch.uk::1c515190-5b0f-4d80-8826-62582c056ef9" providerId="AD" clId="Web-{FFD7FA27-EE1E-5EB7-D2ED-6BE2BCD2699E}" dt="2025-06-16T20:35:19.882" v="2" actId="20577"/>
          <ac:spMkLst>
            <pc:docMk/>
            <pc:sldMk cId="3420633866" sldId="268"/>
            <ac:spMk id="5" creationId="{695C3167-8583-F8CA-9B4D-1F866F147777}"/>
          </ac:spMkLst>
        </pc:spChg>
      </pc:sldChg>
      <pc:sldChg chg="modSp">
        <pc:chgData name="Georgia White" userId="S::g.white2@hazelwood-inf.hants.sch.uk::1c515190-5b0f-4d80-8826-62582c056ef9" providerId="AD" clId="Web-{FFD7FA27-EE1E-5EB7-D2ED-6BE2BCD2699E}" dt="2025-06-16T20:35:26.679" v="3" actId="20577"/>
        <pc:sldMkLst>
          <pc:docMk/>
          <pc:sldMk cId="1324879401" sldId="269"/>
        </pc:sldMkLst>
        <pc:spChg chg="mod">
          <ac:chgData name="Georgia White" userId="S::g.white2@hazelwood-inf.hants.sch.uk::1c515190-5b0f-4d80-8826-62582c056ef9" providerId="AD" clId="Web-{FFD7FA27-EE1E-5EB7-D2ED-6BE2BCD2699E}" dt="2025-06-16T20:35:26.679" v="3" actId="20577"/>
          <ac:spMkLst>
            <pc:docMk/>
            <pc:sldMk cId="1324879401" sldId="269"/>
            <ac:spMk id="5" creationId="{13CA6D5B-CB58-74F0-1608-3AA8E35937BD}"/>
          </ac:spMkLst>
        </pc:spChg>
      </pc:sldChg>
    </pc:docChg>
  </pc:docChgLst>
  <pc:docChgLst>
    <pc:chgData name="Devon O'Neill" userId="S::d.oneill@hazelwood-inf.hants.sch.uk::a6bcfa54-bd32-437f-9d24-0adca7b71c2c" providerId="AD" clId="Web-{795EF883-6CE1-88B2-1A7D-B65B4D79B0CF}"/>
    <pc:docChg chg="modSld">
      <pc:chgData name="Devon O'Neill" userId="S::d.oneill@hazelwood-inf.hants.sch.uk::a6bcfa54-bd32-437f-9d24-0adca7b71c2c" providerId="AD" clId="Web-{795EF883-6CE1-88B2-1A7D-B65B4D79B0CF}" dt="2025-06-25T12:02:41.247" v="59" actId="20577"/>
      <pc:docMkLst>
        <pc:docMk/>
      </pc:docMkLst>
      <pc:sldChg chg="modSp">
        <pc:chgData name="Devon O'Neill" userId="S::d.oneill@hazelwood-inf.hants.sch.uk::a6bcfa54-bd32-437f-9d24-0adca7b71c2c" providerId="AD" clId="Web-{795EF883-6CE1-88B2-1A7D-B65B4D79B0CF}" dt="2025-06-25T11:57:42.393" v="9" actId="20577"/>
        <pc:sldMkLst>
          <pc:docMk/>
          <pc:sldMk cId="4077056783" sldId="256"/>
        </pc:sldMkLst>
        <pc:spChg chg="mod">
          <ac:chgData name="Devon O'Neill" userId="S::d.oneill@hazelwood-inf.hants.sch.uk::a6bcfa54-bd32-437f-9d24-0adca7b71c2c" providerId="AD" clId="Web-{795EF883-6CE1-88B2-1A7D-B65B4D79B0CF}" dt="2025-06-25T11:57:42.393" v="9" actId="20577"/>
          <ac:spMkLst>
            <pc:docMk/>
            <pc:sldMk cId="4077056783" sldId="256"/>
            <ac:spMk id="7" creationId="{81FE08AA-5D40-6214-7AC0-8606AB4AC464}"/>
          </ac:spMkLst>
        </pc:spChg>
      </pc:sldChg>
      <pc:sldChg chg="modSp">
        <pc:chgData name="Devon O'Neill" userId="S::d.oneill@hazelwood-inf.hants.sch.uk::a6bcfa54-bd32-437f-9d24-0adca7b71c2c" providerId="AD" clId="Web-{795EF883-6CE1-88B2-1A7D-B65B4D79B0CF}" dt="2025-06-25T12:02:32.965" v="46" actId="20577"/>
        <pc:sldMkLst>
          <pc:docMk/>
          <pc:sldMk cId="1124308609" sldId="259"/>
        </pc:sldMkLst>
        <pc:spChg chg="mod">
          <ac:chgData name="Devon O'Neill" userId="S::d.oneill@hazelwood-inf.hants.sch.uk::a6bcfa54-bd32-437f-9d24-0adca7b71c2c" providerId="AD" clId="Web-{795EF883-6CE1-88B2-1A7D-B65B4D79B0CF}" dt="2025-06-25T12:02:32.965" v="46" actId="20577"/>
          <ac:spMkLst>
            <pc:docMk/>
            <pc:sldMk cId="1124308609" sldId="259"/>
            <ac:spMk id="7" creationId="{E38F0190-8A75-7E9B-0A4F-5C368BCDB661}"/>
          </ac:spMkLst>
        </pc:spChg>
      </pc:sldChg>
      <pc:sldChg chg="modSp">
        <pc:chgData name="Devon O'Neill" userId="S::d.oneill@hazelwood-inf.hants.sch.uk::a6bcfa54-bd32-437f-9d24-0adca7b71c2c" providerId="AD" clId="Web-{795EF883-6CE1-88B2-1A7D-B65B4D79B0CF}" dt="2025-06-25T12:02:41.247" v="59" actId="20577"/>
        <pc:sldMkLst>
          <pc:docMk/>
          <pc:sldMk cId="3378793920" sldId="266"/>
        </pc:sldMkLst>
        <pc:spChg chg="mod">
          <ac:chgData name="Devon O'Neill" userId="S::d.oneill@hazelwood-inf.hants.sch.uk::a6bcfa54-bd32-437f-9d24-0adca7b71c2c" providerId="AD" clId="Web-{795EF883-6CE1-88B2-1A7D-B65B4D79B0CF}" dt="2025-06-25T12:02:41.247" v="59" actId="20577"/>
          <ac:spMkLst>
            <pc:docMk/>
            <pc:sldMk cId="3378793920" sldId="266"/>
            <ac:spMk id="8" creationId="{00000000-0000-0000-0000-000000000000}"/>
          </ac:spMkLst>
        </pc:spChg>
      </pc:sldChg>
    </pc:docChg>
  </pc:docChgLst>
  <pc:docChgLst>
    <pc:chgData name="Georgia White" userId="S::g.white2@hazelwood-inf.hants.sch.uk::1c515190-5b0f-4d80-8826-62582c056ef9" providerId="AD" clId="Web-{62F87B89-9737-F6F2-EB51-7C7EE7F042AC}"/>
    <pc:docChg chg="addSld delSld modSld sldOrd">
      <pc:chgData name="Georgia White" userId="S::g.white2@hazelwood-inf.hants.sch.uk::1c515190-5b0f-4d80-8826-62582c056ef9" providerId="AD" clId="Web-{62F87B89-9737-F6F2-EB51-7C7EE7F042AC}" dt="2025-06-13T18:31:24.105" v="274" actId="20577"/>
      <pc:docMkLst>
        <pc:docMk/>
      </pc:docMkLst>
      <pc:sldChg chg="modSp ord">
        <pc:chgData name="Georgia White" userId="S::g.white2@hazelwood-inf.hants.sch.uk::1c515190-5b0f-4d80-8826-62582c056ef9" providerId="AD" clId="Web-{62F87B89-9737-F6F2-EB51-7C7EE7F042AC}" dt="2025-06-13T18:30:36.697" v="250" actId="20577"/>
        <pc:sldMkLst>
          <pc:docMk/>
          <pc:sldMk cId="1124308609" sldId="259"/>
        </pc:sldMkLst>
        <pc:spChg chg="mod">
          <ac:chgData name="Georgia White" userId="S::g.white2@hazelwood-inf.hants.sch.uk::1c515190-5b0f-4d80-8826-62582c056ef9" providerId="AD" clId="Web-{62F87B89-9737-F6F2-EB51-7C7EE7F042AC}" dt="2025-06-13T18:30:36.697" v="250" actId="20577"/>
          <ac:spMkLst>
            <pc:docMk/>
            <pc:sldMk cId="1124308609" sldId="259"/>
            <ac:spMk id="7" creationId="{E38F0190-8A75-7E9B-0A4F-5C368BCDB661}"/>
          </ac:spMkLst>
        </pc:spChg>
      </pc:sldChg>
      <pc:sldChg chg="ord">
        <pc:chgData name="Georgia White" userId="S::g.white2@hazelwood-inf.hants.sch.uk::1c515190-5b0f-4d80-8826-62582c056ef9" providerId="AD" clId="Web-{62F87B89-9737-F6F2-EB51-7C7EE7F042AC}" dt="2025-06-13T18:20:17.953" v="47"/>
        <pc:sldMkLst>
          <pc:docMk/>
          <pc:sldMk cId="3378793920" sldId="266"/>
        </pc:sldMkLst>
      </pc:sldChg>
      <pc:sldChg chg="delSp modSp add replId">
        <pc:chgData name="Georgia White" userId="S::g.white2@hazelwood-inf.hants.sch.uk::1c515190-5b0f-4d80-8826-62582c056ef9" providerId="AD" clId="Web-{62F87B89-9737-F6F2-EB51-7C7EE7F042AC}" dt="2025-06-13T18:31:24.105" v="274" actId="20577"/>
        <pc:sldMkLst>
          <pc:docMk/>
          <pc:sldMk cId="423878950" sldId="271"/>
        </pc:sldMkLst>
        <pc:spChg chg="mod">
          <ac:chgData name="Georgia White" userId="S::g.white2@hazelwood-inf.hants.sch.uk::1c515190-5b0f-4d80-8826-62582c056ef9" providerId="AD" clId="Web-{62F87B89-9737-F6F2-EB51-7C7EE7F042AC}" dt="2025-06-13T18:31:24.105" v="274" actId="20577"/>
          <ac:spMkLst>
            <pc:docMk/>
            <pc:sldMk cId="423878950" sldId="271"/>
            <ac:spMk id="5" creationId="{2CF2044D-B510-2C5B-0BFD-C7F4662E0B04}"/>
          </ac:spMkLst>
        </pc:spChg>
      </pc:sldChg>
      <pc:sldChg chg="new del">
        <pc:chgData name="Georgia White" userId="S::g.white2@hazelwood-inf.hants.sch.uk::1c515190-5b0f-4d80-8826-62582c056ef9" providerId="AD" clId="Web-{62F87B89-9737-F6F2-EB51-7C7EE7F042AC}" dt="2025-06-13T18:17:10.774" v="1"/>
        <pc:sldMkLst>
          <pc:docMk/>
          <pc:sldMk cId="3797837908" sldId="271"/>
        </pc:sldMkLst>
      </pc:sldChg>
    </pc:docChg>
  </pc:docChgLst>
  <pc:docChgLst>
    <pc:chgData clId="Web-{53ECE848-DABE-7C32-A390-E7A46F060ED5}"/>
    <pc:docChg chg="modSld">
      <pc:chgData name="" userId="" providerId="" clId="Web-{53ECE848-DABE-7C32-A390-E7A46F060ED5}" dt="2025-07-02T14:43:44.812" v="1" actId="20577"/>
      <pc:docMkLst>
        <pc:docMk/>
      </pc:docMkLst>
      <pc:sldChg chg="modSp">
        <pc:chgData name="" userId="" providerId="" clId="Web-{53ECE848-DABE-7C32-A390-E7A46F060ED5}" dt="2025-07-02T14:43:44.812" v="1" actId="20577"/>
        <pc:sldMkLst>
          <pc:docMk/>
          <pc:sldMk cId="4077056783" sldId="256"/>
        </pc:sldMkLst>
        <pc:spChg chg="mod">
          <ac:chgData name="" userId="" providerId="" clId="Web-{53ECE848-DABE-7C32-A390-E7A46F060ED5}" dt="2025-07-02T14:43:44.812" v="1" actId="20577"/>
          <ac:spMkLst>
            <pc:docMk/>
            <pc:sldMk cId="4077056783" sldId="256"/>
            <ac:spMk id="7" creationId="{81FE08AA-5D40-6214-7AC0-8606AB4AC464}"/>
          </ac:spMkLst>
        </pc:spChg>
      </pc:sldChg>
    </pc:docChg>
  </pc:docChgLst>
  <pc:docChgLst>
    <pc:chgData name="Devon O'Neill" userId="S::d.oneill@hazelwood-inf.hants.sch.uk::a6bcfa54-bd32-437f-9d24-0adca7b71c2c" providerId="AD" clId="Web-{55B5F938-2657-CC60-7495-4B5655168B4E}"/>
    <pc:docChg chg="modSld">
      <pc:chgData name="Devon O'Neill" userId="S::d.oneill@hazelwood-inf.hants.sch.uk::a6bcfa54-bd32-437f-9d24-0adca7b71c2c" providerId="AD" clId="Web-{55B5F938-2657-CC60-7495-4B5655168B4E}" dt="2025-06-26T14:38:16.421" v="1" actId="20577"/>
      <pc:docMkLst>
        <pc:docMk/>
      </pc:docMkLst>
      <pc:sldChg chg="modSp">
        <pc:chgData name="Devon O'Neill" userId="S::d.oneill@hazelwood-inf.hants.sch.uk::a6bcfa54-bd32-437f-9d24-0adca7b71c2c" providerId="AD" clId="Web-{55B5F938-2657-CC60-7495-4B5655168B4E}" dt="2025-06-26T14:38:16.421" v="1" actId="20577"/>
        <pc:sldMkLst>
          <pc:docMk/>
          <pc:sldMk cId="4077056783" sldId="256"/>
        </pc:sldMkLst>
        <pc:spChg chg="mod">
          <ac:chgData name="Devon O'Neill" userId="S::d.oneill@hazelwood-inf.hants.sch.uk::a6bcfa54-bd32-437f-9d24-0adca7b71c2c" providerId="AD" clId="Web-{55B5F938-2657-CC60-7495-4B5655168B4E}" dt="2025-06-26T14:38:16.421" v="1" actId="20577"/>
          <ac:spMkLst>
            <pc:docMk/>
            <pc:sldMk cId="4077056783" sldId="256"/>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42864-82A3-4CCD-890A-947233D0274F}" type="datetimeFigureOut">
              <a:rPr lang="en-GB" smtClean="0"/>
              <a:t>02/07/2025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F326C-71AB-40FD-8093-D687040428A3}" type="slidenum">
              <a:rPr lang="en-GB" smtClean="0"/>
              <a:t>‹#›</a:t>
            </a:fld>
            <a:endParaRPr lang="en-GB"/>
          </a:p>
        </p:txBody>
      </p:sp>
    </p:spTree>
    <p:extLst>
      <p:ext uri="{BB962C8B-B14F-4D97-AF65-F5344CB8AC3E}">
        <p14:creationId xmlns:p14="http://schemas.microsoft.com/office/powerpoint/2010/main" val="3672086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a:t>
            </a:fld>
            <a:endParaRPr lang="en-GB"/>
          </a:p>
        </p:txBody>
      </p:sp>
    </p:spTree>
    <p:extLst>
      <p:ext uri="{BB962C8B-B14F-4D97-AF65-F5344CB8AC3E}">
        <p14:creationId xmlns:p14="http://schemas.microsoft.com/office/powerpoint/2010/main" val="1369792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BF326C-71AB-40FD-8093-D687040428A3}" type="slidenum">
              <a:rPr lang="en-GB" smtClean="0"/>
              <a:t>2</a:t>
            </a:fld>
            <a:endParaRPr lang="en-GB"/>
          </a:p>
        </p:txBody>
      </p:sp>
    </p:spTree>
    <p:extLst>
      <p:ext uri="{BB962C8B-B14F-4D97-AF65-F5344CB8AC3E}">
        <p14:creationId xmlns:p14="http://schemas.microsoft.com/office/powerpoint/2010/main" val="630645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A98E5-0D65-40D1-4621-442F0E17C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C45D2-D95B-055A-12CD-80B5312B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6FB5C-69FC-DEAC-1C48-4CE30C771C6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6DAE43-82DB-E56A-53F1-037C12C7C423}"/>
              </a:ext>
            </a:extLst>
          </p:cNvPr>
          <p:cNvSpPr>
            <a:spLocks noGrp="1"/>
          </p:cNvSpPr>
          <p:nvPr>
            <p:ph type="sldNum" sz="quarter" idx="10"/>
          </p:nvPr>
        </p:nvSpPr>
        <p:spPr/>
        <p:txBody>
          <a:bodyPr/>
          <a:lstStyle/>
          <a:p>
            <a:fld id="{B6BF326C-71AB-40FD-8093-D687040428A3}" type="slidenum">
              <a:rPr lang="en-GB" smtClean="0"/>
              <a:t>3</a:t>
            </a:fld>
            <a:endParaRPr lang="en-GB"/>
          </a:p>
        </p:txBody>
      </p:sp>
    </p:spTree>
    <p:extLst>
      <p:ext uri="{BB962C8B-B14F-4D97-AF65-F5344CB8AC3E}">
        <p14:creationId xmlns:p14="http://schemas.microsoft.com/office/powerpoint/2010/main" val="410049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Door Policy Adults in the classroom and around the school are always</a:t>
            </a:r>
            <a:r>
              <a:rPr lang="en-GB" baseline="0" dirty="0"/>
              <a:t> willing to help – The office staff are very warm and friendly so please do not hesitate to call the school or come in with any queries. After school club, early bird club etc.</a:t>
            </a:r>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4</a:t>
            </a:fld>
            <a:endParaRPr lang="en-GB"/>
          </a:p>
        </p:txBody>
      </p:sp>
    </p:spTree>
    <p:extLst>
      <p:ext uri="{BB962C8B-B14F-4D97-AF65-F5344CB8AC3E}">
        <p14:creationId xmlns:p14="http://schemas.microsoft.com/office/powerpoint/2010/main" val="4059498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5</a:t>
            </a:fld>
            <a:endParaRPr lang="en-GB"/>
          </a:p>
        </p:txBody>
      </p:sp>
    </p:spTree>
    <p:extLst>
      <p:ext uri="{BB962C8B-B14F-4D97-AF65-F5344CB8AC3E}">
        <p14:creationId xmlns:p14="http://schemas.microsoft.com/office/powerpoint/2010/main" val="342870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1FC4E-AD85-9071-73E4-2C53554EB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C494E-383D-82B3-08A5-9961F8396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4F9F-697D-6F55-8967-17D5D80631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ECF135C-1D85-1C05-23B1-ACE8E8D2FDAE}"/>
              </a:ext>
            </a:extLst>
          </p:cNvPr>
          <p:cNvSpPr>
            <a:spLocks noGrp="1"/>
          </p:cNvSpPr>
          <p:nvPr>
            <p:ph type="sldNum" sz="quarter" idx="10"/>
          </p:nvPr>
        </p:nvSpPr>
        <p:spPr/>
        <p:txBody>
          <a:bodyPr/>
          <a:lstStyle/>
          <a:p>
            <a:fld id="{B6BF326C-71AB-40FD-8093-D687040428A3}" type="slidenum">
              <a:rPr lang="en-GB" smtClean="0"/>
              <a:t>6</a:t>
            </a:fld>
            <a:endParaRPr lang="en-GB"/>
          </a:p>
        </p:txBody>
      </p:sp>
    </p:spTree>
    <p:extLst>
      <p:ext uri="{BB962C8B-B14F-4D97-AF65-F5344CB8AC3E}">
        <p14:creationId xmlns:p14="http://schemas.microsoft.com/office/powerpoint/2010/main" val="388539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E7AAC-8606-7623-6E10-F03C33AE1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68FE9-AAE4-338A-8253-7F7B4CF5A6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4609A6-074C-9F83-F239-1DD597FB25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9250754-30F9-2959-3F07-DB3754ED7222}"/>
              </a:ext>
            </a:extLst>
          </p:cNvPr>
          <p:cNvSpPr>
            <a:spLocks noGrp="1"/>
          </p:cNvSpPr>
          <p:nvPr>
            <p:ph type="sldNum" sz="quarter" idx="10"/>
          </p:nvPr>
        </p:nvSpPr>
        <p:spPr/>
        <p:txBody>
          <a:bodyPr/>
          <a:lstStyle/>
          <a:p>
            <a:fld id="{B6BF326C-71AB-40FD-8093-D687040428A3}" type="slidenum">
              <a:rPr lang="en-GB" smtClean="0"/>
              <a:t>7</a:t>
            </a:fld>
            <a:endParaRPr lang="en-GB"/>
          </a:p>
        </p:txBody>
      </p:sp>
    </p:spTree>
    <p:extLst>
      <p:ext uri="{BB962C8B-B14F-4D97-AF65-F5344CB8AC3E}">
        <p14:creationId xmlns:p14="http://schemas.microsoft.com/office/powerpoint/2010/main" val="2600201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5882-BF0F-070E-541C-6F8EA5036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1C350-9613-70B5-CDF7-1A1494C91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8C115-CFB7-132E-BDD7-4FBBCA5808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A6C0F2C-2790-D4BB-9762-864BD7801991}"/>
              </a:ext>
            </a:extLst>
          </p:cNvPr>
          <p:cNvSpPr>
            <a:spLocks noGrp="1"/>
          </p:cNvSpPr>
          <p:nvPr>
            <p:ph type="sldNum" sz="quarter" idx="10"/>
          </p:nvPr>
        </p:nvSpPr>
        <p:spPr/>
        <p:txBody>
          <a:bodyPr/>
          <a:lstStyle/>
          <a:p>
            <a:fld id="{B6BF326C-71AB-40FD-8093-D687040428A3}" type="slidenum">
              <a:rPr lang="en-GB" smtClean="0"/>
              <a:t>8</a:t>
            </a:fld>
            <a:endParaRPr lang="en-GB"/>
          </a:p>
        </p:txBody>
      </p:sp>
    </p:spTree>
    <p:extLst>
      <p:ext uri="{BB962C8B-B14F-4D97-AF65-F5344CB8AC3E}">
        <p14:creationId xmlns:p14="http://schemas.microsoft.com/office/powerpoint/2010/main" val="91681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F3B3-A440-3141-393F-A99C631F5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A0094-CF0E-7EF6-EB3B-3168AEE1F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12224-97B2-983D-DA70-29C9AC0DE0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D99855-1CE7-B3E3-B3E4-E7088EEC4BC6}"/>
              </a:ext>
            </a:extLst>
          </p:cNvPr>
          <p:cNvSpPr>
            <a:spLocks noGrp="1"/>
          </p:cNvSpPr>
          <p:nvPr>
            <p:ph type="sldNum" sz="quarter" idx="10"/>
          </p:nvPr>
        </p:nvSpPr>
        <p:spPr/>
        <p:txBody>
          <a:bodyPr/>
          <a:lstStyle/>
          <a:p>
            <a:fld id="{B6BF326C-71AB-40FD-8093-D687040428A3}" type="slidenum">
              <a:rPr lang="en-GB" smtClean="0"/>
              <a:t>9</a:t>
            </a:fld>
            <a:endParaRPr lang="en-GB"/>
          </a:p>
        </p:txBody>
      </p:sp>
    </p:spTree>
    <p:extLst>
      <p:ext uri="{BB962C8B-B14F-4D97-AF65-F5344CB8AC3E}">
        <p14:creationId xmlns:p14="http://schemas.microsoft.com/office/powerpoint/2010/main" val="3714763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10</a:t>
            </a:fld>
            <a:endParaRPr lang="en-GB"/>
          </a:p>
        </p:txBody>
      </p:sp>
    </p:spTree>
    <p:extLst>
      <p:ext uri="{BB962C8B-B14F-4D97-AF65-F5344CB8AC3E}">
        <p14:creationId xmlns:p14="http://schemas.microsoft.com/office/powerpoint/2010/main" val="2117342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11</a:t>
            </a:fld>
            <a:endParaRPr lang="en-GB"/>
          </a:p>
        </p:txBody>
      </p:sp>
    </p:spTree>
    <p:extLst>
      <p:ext uri="{BB962C8B-B14F-4D97-AF65-F5344CB8AC3E}">
        <p14:creationId xmlns:p14="http://schemas.microsoft.com/office/powerpoint/2010/main" val="236653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86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232139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89387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4204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3909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82DDF6-CE5C-42A9-8E86-934E31D8419D}" type="datetimeFigureOut">
              <a:rPr lang="en-GB" smtClean="0"/>
              <a:t>02/07/2025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671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DDF6-CE5C-42A9-8E86-934E31D8419D}" type="datetimeFigureOut">
              <a:rPr lang="en-GB" smtClean="0"/>
              <a:t>02/07/2025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98719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14170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361667960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24744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39563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C82DDF6-CE5C-42A9-8E86-934E31D8419D}" type="datetimeFigureOut">
              <a:rPr lang="en-GB" smtClean="0"/>
              <a:t>02/07/2025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5217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3538" y="2663030"/>
            <a:ext cx="9144000" cy="1514908"/>
          </a:xfrm>
        </p:spPr>
        <p:txBody>
          <a:bodyPr/>
          <a:lstStyle/>
          <a:p>
            <a:r>
              <a:rPr lang="en-GB" sz="6000" b="1" u="sng">
                <a:latin typeface="Comic Sans MS"/>
                <a:ea typeface="Calibri Light"/>
                <a:cs typeface="Calibri Light"/>
              </a:rPr>
              <a:t>Welcome to Maple Class</a:t>
            </a:r>
            <a:endParaRPr lang="en-US" sz="6000" dirty="0">
              <a:latin typeface="Comic Sans MS"/>
              <a:ea typeface="Calibri Light"/>
              <a:cs typeface="Calibri 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3765"/>
          <a:stretch/>
        </p:blipFill>
        <p:spPr>
          <a:xfrm>
            <a:off x="271096" y="3364007"/>
            <a:ext cx="2171700" cy="2025786"/>
          </a:xfrm>
          <a:prstGeom prst="rect">
            <a:avLst/>
          </a:prstGeom>
        </p:spPr>
      </p:pic>
      <p:sp>
        <p:nvSpPr>
          <p:cNvPr id="7" name="TextBox 6">
            <a:extLst>
              <a:ext uri="{FF2B5EF4-FFF2-40B4-BE49-F238E27FC236}">
                <a16:creationId xmlns:a16="http://schemas.microsoft.com/office/drawing/2014/main" id="{81FE08AA-5D40-6214-7AC0-8606AB4AC464}"/>
              </a:ext>
            </a:extLst>
          </p:cNvPr>
          <p:cNvSpPr txBox="1"/>
          <p:nvPr/>
        </p:nvSpPr>
        <p:spPr>
          <a:xfrm>
            <a:off x="2856896" y="4374856"/>
            <a:ext cx="823510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chemeClr val="bg1"/>
                </a:solidFill>
                <a:latin typeface="Comic Sans MS"/>
                <a:ea typeface="Calibri Light"/>
                <a:cs typeface="Calibri Light"/>
              </a:rPr>
              <a:t>Teacher: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O'Neill and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Watson</a:t>
            </a:r>
            <a:endParaRPr lang="en-US" dirty="0">
              <a:solidFill>
                <a:schemeClr val="bg1"/>
              </a:solidFill>
            </a:endParaRPr>
          </a:p>
          <a:p>
            <a:endParaRPr lang="en-US" sz="3000" dirty="0">
              <a:solidFill>
                <a:schemeClr val="bg1"/>
              </a:solidFill>
              <a:latin typeface="Comic Sans MS"/>
              <a:ea typeface="Calibri Light"/>
              <a:cs typeface="Calibri Light"/>
            </a:endParaRPr>
          </a:p>
          <a:p>
            <a:r>
              <a:rPr lang="en-US" sz="3000" dirty="0">
                <a:solidFill>
                  <a:schemeClr val="bg1"/>
                </a:solidFill>
                <a:latin typeface="Comic Sans MS"/>
                <a:ea typeface="Calibri Light"/>
                <a:cs typeface="Calibri Light"/>
              </a:rPr>
              <a:t>Teaching Assistant: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Dickenson</a:t>
            </a:r>
            <a:endParaRPr lang="en-US" dirty="0">
              <a:solidFill>
                <a:schemeClr val="bg1"/>
              </a:solidFill>
              <a:ea typeface="Calibri Light"/>
              <a:cs typeface="Calibri Light"/>
            </a:endParaRPr>
          </a:p>
        </p:txBody>
      </p:sp>
    </p:spTree>
    <p:extLst>
      <p:ext uri="{BB962C8B-B14F-4D97-AF65-F5344CB8AC3E}">
        <p14:creationId xmlns:p14="http://schemas.microsoft.com/office/powerpoint/2010/main" val="407705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b="1" u="sng" dirty="0">
                <a:latin typeface="Comic Sans MS" panose="030F0702030302020204" pitchFamily="66" charset="0"/>
              </a:rPr>
              <a:t>Morning Routine</a:t>
            </a:r>
          </a:p>
          <a:p>
            <a:pPr>
              <a:buFont typeface="Wingdings" panose="05000000000000000000" pitchFamily="2" charset="2"/>
              <a:buChar char="Ø"/>
            </a:pPr>
            <a:r>
              <a:rPr lang="en-GB" dirty="0">
                <a:latin typeface="Comic Sans MS"/>
              </a:rPr>
              <a:t>‘</a:t>
            </a:r>
            <a:r>
              <a:rPr lang="en-GB" sz="1800" dirty="0">
                <a:latin typeface="Comic Sans MS"/>
              </a:rPr>
              <a:t>Meet and Greet’</a:t>
            </a:r>
          </a:p>
          <a:p>
            <a:pPr>
              <a:buFont typeface="Wingdings" panose="05000000000000000000" pitchFamily="2" charset="2"/>
              <a:buChar char="Ø"/>
            </a:pPr>
            <a:r>
              <a:rPr lang="en-GB" sz="1800" dirty="0">
                <a:latin typeface="Comic Sans MS"/>
              </a:rPr>
              <a:t> Put coats, bookbags and water bottles away</a:t>
            </a:r>
          </a:p>
          <a:p>
            <a:pPr>
              <a:buFont typeface="Wingdings" panose="05000000000000000000" pitchFamily="2" charset="2"/>
              <a:buChar char="Ø"/>
            </a:pPr>
            <a:r>
              <a:rPr lang="en-GB" sz="1800" dirty="0">
                <a:latin typeface="Comic Sans MS" panose="030F0702030302020204" pitchFamily="66" charset="0"/>
              </a:rPr>
              <a:t> ‘Morning jobs’</a:t>
            </a:r>
          </a:p>
          <a:p>
            <a:pPr>
              <a:buFont typeface="Wingdings" panose="05000000000000000000" pitchFamily="2" charset="2"/>
              <a:buChar char="Ø"/>
            </a:pPr>
            <a:r>
              <a:rPr lang="en-GB" sz="1800" dirty="0">
                <a:latin typeface="Comic Sans MS"/>
              </a:rPr>
              <a:t> Carpet time with register and lunch choices </a:t>
            </a: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sp>
        <p:nvSpPr>
          <p:cNvPr id="5" name="Content Placeholder 2"/>
          <p:cNvSpPr txBox="1">
            <a:spLocks/>
          </p:cNvSpPr>
          <p:nvPr/>
        </p:nvSpPr>
        <p:spPr>
          <a:xfrm>
            <a:off x="6043610" y="3885239"/>
            <a:ext cx="5333445" cy="243602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GB" b="1" u="sng" dirty="0">
                <a:latin typeface="Comic Sans MS"/>
              </a:rPr>
              <a:t>Pick-up Routine</a:t>
            </a:r>
          </a:p>
          <a:p>
            <a:pPr>
              <a:buFont typeface="Wingdings" panose="05000000000000000000" pitchFamily="2" charset="2"/>
              <a:buChar char="Ø"/>
            </a:pPr>
            <a:r>
              <a:rPr lang="en-GB" sz="1800" dirty="0">
                <a:latin typeface="Comic Sans MS"/>
              </a:rPr>
              <a:t> Adult collecting at the end of the day to wait outside on the playground. </a:t>
            </a:r>
          </a:p>
          <a:p>
            <a:pPr>
              <a:buFont typeface="Wingdings" panose="05000000000000000000" pitchFamily="2" charset="2"/>
              <a:buChar char="Ø"/>
            </a:pPr>
            <a:r>
              <a:rPr lang="en-GB" sz="1800" dirty="0">
                <a:latin typeface="Comic Sans MS"/>
              </a:rPr>
              <a:t>Please line up on the first row in from the school gate. </a:t>
            </a:r>
            <a:endParaRPr lang="en-GB"/>
          </a:p>
          <a:p>
            <a:pPr>
              <a:buFont typeface="Wingdings" panose="05000000000000000000" pitchFamily="2" charset="2"/>
              <a:buChar char="Ø"/>
            </a:pPr>
            <a:r>
              <a:rPr lang="en-GB" sz="1800" dirty="0">
                <a:latin typeface="Comic Sans MS" panose="030F0702030302020204" pitchFamily="66" charset="0"/>
              </a:rPr>
              <a:t> Class adults to see each child out one at a time to the person who is collecting each day.</a:t>
            </a:r>
          </a:p>
          <a:p>
            <a:pPr marL="0" indent="0">
              <a:buNone/>
            </a:pPr>
            <a:endParaRPr lang="en-GB" sz="1800" dirty="0">
              <a:latin typeface="Comic Sans MS" panose="030F0702030302020204" pitchFamily="66" charset="0"/>
            </a:endParaRPr>
          </a:p>
        </p:txBody>
      </p:sp>
      <p:pic>
        <p:nvPicPr>
          <p:cNvPr id="6" name="Picture 5" descr="Sunrise Over Green Hills Free Stock Photo - Public Doma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814" y="2813942"/>
            <a:ext cx="1273053" cy="954272"/>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9573"/>
          <a:stretch/>
        </p:blipFill>
        <p:spPr>
          <a:xfrm>
            <a:off x="10291218" y="2811194"/>
            <a:ext cx="1607863" cy="1216828"/>
          </a:xfrm>
          <a:prstGeom prst="rect">
            <a:avLst/>
          </a:prstGeom>
        </p:spPr>
      </p:pic>
    </p:spTree>
    <p:extLst>
      <p:ext uri="{BB962C8B-B14F-4D97-AF65-F5344CB8AC3E}">
        <p14:creationId xmlns:p14="http://schemas.microsoft.com/office/powerpoint/2010/main" val="18518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805B-EA71-CAA4-5A97-00DFA4FEF2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ACFFCC-95F8-C51A-F22A-1DE68529DCE1}"/>
              </a:ext>
            </a:extLst>
          </p:cNvPr>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sz="1800" dirty="0">
                <a:latin typeface="Comic Sans MS"/>
              </a:rPr>
              <a:t> </a:t>
            </a:r>
            <a:endParaRPr lang="en-GB" sz="180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F105FA18-4138-259A-F982-D33A94F317FC}"/>
              </a:ext>
            </a:extLst>
          </p:cNvPr>
          <p:cNvGraphicFramePr>
            <a:graphicFrameLocks noGrp="1"/>
          </p:cNvGraphicFramePr>
          <p:nvPr>
            <p:extLst>
              <p:ext uri="{D42A27DB-BD31-4B8C-83A1-F6EECF244321}">
                <p14:modId xmlns:p14="http://schemas.microsoft.com/office/powerpoint/2010/main" val="1928339686"/>
              </p:ext>
            </p:extLst>
          </p:nvPr>
        </p:nvGraphicFramePr>
        <p:xfrm>
          <a:off x="1" y="862990"/>
          <a:ext cx="8882348" cy="5671061"/>
        </p:xfrm>
        <a:graphic>
          <a:graphicData uri="http://schemas.openxmlformats.org/drawingml/2006/table">
            <a:tbl>
              <a:tblPr bandRow="1">
                <a:tableStyleId>{5C22544A-7EE6-4342-B048-85BDC9FD1C3A}</a:tableStyleId>
              </a:tblPr>
              <a:tblGrid>
                <a:gridCol w="1514740">
                  <a:extLst>
                    <a:ext uri="{9D8B030D-6E8A-4147-A177-3AD203B41FA5}">
                      <a16:colId xmlns:a16="http://schemas.microsoft.com/office/drawing/2014/main" val="3189477634"/>
                    </a:ext>
                  </a:extLst>
                </a:gridCol>
                <a:gridCol w="1463217">
                  <a:extLst>
                    <a:ext uri="{9D8B030D-6E8A-4147-A177-3AD203B41FA5}">
                      <a16:colId xmlns:a16="http://schemas.microsoft.com/office/drawing/2014/main" val="444310138"/>
                    </a:ext>
                  </a:extLst>
                </a:gridCol>
                <a:gridCol w="1463217">
                  <a:extLst>
                    <a:ext uri="{9D8B030D-6E8A-4147-A177-3AD203B41FA5}">
                      <a16:colId xmlns:a16="http://schemas.microsoft.com/office/drawing/2014/main" val="1672091115"/>
                    </a:ext>
                  </a:extLst>
                </a:gridCol>
                <a:gridCol w="1463217">
                  <a:extLst>
                    <a:ext uri="{9D8B030D-6E8A-4147-A177-3AD203B41FA5}">
                      <a16:colId xmlns:a16="http://schemas.microsoft.com/office/drawing/2014/main" val="1393290281"/>
                    </a:ext>
                  </a:extLst>
                </a:gridCol>
                <a:gridCol w="1463217">
                  <a:extLst>
                    <a:ext uri="{9D8B030D-6E8A-4147-A177-3AD203B41FA5}">
                      <a16:colId xmlns:a16="http://schemas.microsoft.com/office/drawing/2014/main" val="3703185977"/>
                    </a:ext>
                  </a:extLst>
                </a:gridCol>
                <a:gridCol w="1514740">
                  <a:extLst>
                    <a:ext uri="{9D8B030D-6E8A-4147-A177-3AD203B41FA5}">
                      <a16:colId xmlns:a16="http://schemas.microsoft.com/office/drawing/2014/main" val="639889995"/>
                    </a:ext>
                  </a:extLst>
                </a:gridCol>
              </a:tblGrid>
              <a:tr h="196362">
                <a:tc>
                  <a:txBody>
                    <a:bodyPr/>
                    <a:lstStyle/>
                    <a:p>
                      <a:pPr rtl="0" fontAlgn="base">
                        <a:lnSpc>
                          <a:spcPts val="1425"/>
                        </a:lnSpc>
                        <a:buNone/>
                      </a:pPr>
                      <a:endParaRPr lang="en-GB" sz="1000"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Monday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Tuesday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Wednesday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Thursday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Friday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3845119"/>
                  </a:ext>
                </a:extLst>
              </a:tr>
              <a:tr h="727268">
                <a:tc>
                  <a:txBody>
                    <a:bodyPr/>
                    <a:lstStyle/>
                    <a:p>
                      <a:pPr algn="ctr" rtl="0" fontAlgn="base">
                        <a:lnSpc>
                          <a:spcPts val="1425"/>
                        </a:lnSpc>
                        <a:buNone/>
                      </a:pPr>
                      <a:r>
                        <a:rPr lang="en-GB" sz="1000" b="1" dirty="0">
                          <a:effectLst/>
                          <a:latin typeface="Comic Sans MS"/>
                        </a:rPr>
                        <a:t>8:30 – 8:50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Morning jobs </a:t>
                      </a:r>
                      <a:endParaRPr lang="en-GB" dirty="0">
                        <a:effectLst/>
                        <a:latin typeface="Comic Sans MS"/>
                      </a:endParaRPr>
                    </a:p>
                    <a:p>
                      <a:pPr algn="ctr" rtl="0" fontAlgn="base">
                        <a:lnSpc>
                          <a:spcPts val="1200"/>
                        </a:lnSpc>
                        <a:spcAft>
                          <a:spcPts val="1000"/>
                        </a:spcAft>
                        <a:buNone/>
                      </a:pPr>
                      <a:r>
                        <a:rPr lang="en-GB" sz="900" dirty="0">
                          <a:effectLst/>
                          <a:latin typeface="Comic Sans MS"/>
                        </a:rPr>
                        <a:t>Register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spcAft>
                          <a:spcPts val="1000"/>
                        </a:spcAft>
                        <a:buNone/>
                      </a:pPr>
                      <a:r>
                        <a:rPr lang="en-GB" sz="900" dirty="0">
                          <a:effectLst/>
                          <a:latin typeface="Comic Sans MS"/>
                        </a:rPr>
                        <a:t>Morning jobs </a:t>
                      </a:r>
                      <a:endParaRPr lang="en-GB">
                        <a:effectLst/>
                      </a:endParaRPr>
                    </a:p>
                    <a:p>
                      <a:pPr algn="ctr" rtl="0" fontAlgn="base">
                        <a:lnSpc>
                          <a:spcPts val="1200"/>
                        </a:lnSpc>
                        <a:spcAft>
                          <a:spcPts val="1000"/>
                        </a:spcAft>
                        <a:buNone/>
                      </a:pPr>
                      <a:r>
                        <a:rPr lang="en-GB" sz="900" dirty="0">
                          <a:effectLst/>
                          <a:latin typeface="Comic Sans MS"/>
                        </a:rPr>
                        <a:t>Register </a:t>
                      </a:r>
                      <a:endParaRPr lang="en-GB">
                        <a:effectLst/>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94561451"/>
                  </a:ext>
                </a:extLst>
              </a:tr>
              <a:tr h="196362">
                <a:tc>
                  <a:txBody>
                    <a:bodyPr/>
                    <a:lstStyle/>
                    <a:p>
                      <a:pPr algn="ctr" rtl="0" fontAlgn="base">
                        <a:lnSpc>
                          <a:spcPts val="1425"/>
                        </a:lnSpc>
                        <a:buNone/>
                      </a:pPr>
                      <a:r>
                        <a:rPr lang="en-GB" sz="1000" b="1" dirty="0">
                          <a:effectLst/>
                          <a:latin typeface="Comic Sans MS"/>
                        </a:rPr>
                        <a:t>8:50 – 9:30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 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buNone/>
                      </a:pPr>
                      <a:r>
                        <a:rPr lang="en-GB" sz="900" dirty="0">
                          <a:effectLst/>
                          <a:latin typeface="Comic Sans MS"/>
                        </a:rPr>
                        <a:t>Celebration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extLst>
                  <a:ext uri="{0D108BD9-81ED-4DB2-BD59-A6C34878D82A}">
                    <a16:rowId xmlns:a16="http://schemas.microsoft.com/office/drawing/2014/main" val="2926600239"/>
                  </a:ext>
                </a:extLst>
              </a:tr>
              <a:tr h="196362">
                <a:tc>
                  <a:txBody>
                    <a:bodyPr/>
                    <a:lstStyle/>
                    <a:p>
                      <a:pPr algn="ctr" rtl="0" fontAlgn="base">
                        <a:lnSpc>
                          <a:spcPts val="1425"/>
                        </a:lnSpc>
                        <a:buNone/>
                      </a:pPr>
                      <a:r>
                        <a:rPr lang="en-GB" sz="1000" b="1" dirty="0">
                          <a:effectLst/>
                          <a:latin typeface="Comic Sans MS"/>
                        </a:rPr>
                        <a:t>9:30 – 10:20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380"/>
                        </a:lnSpc>
                        <a:spcAft>
                          <a:spcPts val="1000"/>
                        </a:spcAft>
                        <a:buNone/>
                      </a:pPr>
                      <a:r>
                        <a:rPr lang="en-GB" sz="90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4102904208"/>
                  </a:ext>
                </a:extLst>
              </a:tr>
              <a:tr h="196362">
                <a:tc>
                  <a:txBody>
                    <a:bodyPr/>
                    <a:lstStyle/>
                    <a:p>
                      <a:pPr algn="ctr" rtl="0" fontAlgn="base">
                        <a:lnSpc>
                          <a:spcPts val="1425"/>
                        </a:lnSpc>
                        <a:buNone/>
                      </a:pPr>
                      <a:r>
                        <a:rPr lang="en-GB" sz="1000" b="1" dirty="0">
                          <a:effectLst/>
                          <a:latin typeface="Comic Sans MS"/>
                        </a:rPr>
                        <a:t>10:20 – 10:35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Class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vMerge="1">
                  <a:txBody>
                    <a:bodyPr/>
                    <a:lstStyle/>
                    <a:p>
                      <a:endParaRPr lang="en-US"/>
                    </a:p>
                  </a:txBody>
                  <a:tcPr/>
                </a:tc>
                <a:extLst>
                  <a:ext uri="{0D108BD9-81ED-4DB2-BD59-A6C34878D82A}">
                    <a16:rowId xmlns:a16="http://schemas.microsoft.com/office/drawing/2014/main" val="3943037538"/>
                  </a:ext>
                </a:extLst>
              </a:tr>
              <a:tr h="509087">
                <a:tc>
                  <a:txBody>
                    <a:bodyPr/>
                    <a:lstStyle/>
                    <a:p>
                      <a:pPr algn="ctr" rtl="0" fontAlgn="base">
                        <a:lnSpc>
                          <a:spcPts val="1425"/>
                        </a:lnSpc>
                        <a:buNone/>
                      </a:pPr>
                      <a:r>
                        <a:rPr lang="en-GB" sz="1000" b="1" dirty="0">
                          <a:effectLst/>
                          <a:latin typeface="Comic Sans MS"/>
                        </a:rPr>
                        <a:t>10:35 – 11.05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486711579"/>
                  </a:ext>
                </a:extLst>
              </a:tr>
              <a:tr h="189089">
                <a:tc rowSpan="2">
                  <a:txBody>
                    <a:bodyPr/>
                    <a:lstStyle/>
                    <a:p>
                      <a:pPr algn="ctr" rtl="0" fontAlgn="base">
                        <a:lnSpc>
                          <a:spcPts val="1425"/>
                        </a:lnSpc>
                        <a:buNone/>
                      </a:pPr>
                      <a:r>
                        <a:rPr lang="en-GB" sz="1000" b="1" dirty="0">
                          <a:effectLst/>
                          <a:latin typeface="Comic Sans MS"/>
                        </a:rPr>
                        <a:t>11.05 – 12:00</a:t>
                      </a:r>
                      <a:r>
                        <a:rPr lang="en-GB" sz="1000" dirty="0">
                          <a:effectLst/>
                          <a:latin typeface="Comic Sans MS"/>
                        </a:rPr>
                        <a:t> </a:t>
                      </a:r>
                      <a:endParaRPr lang="en-GB" dirty="0">
                        <a:effectLst/>
                        <a:latin typeface="Comic Sans MS"/>
                      </a:endParaRPr>
                    </a:p>
                    <a:p>
                      <a:pPr algn="ctr" rtl="0" fontAlgn="base">
                        <a:lnSpc>
                          <a:spcPts val="1425"/>
                        </a:lnSpc>
                        <a:buNone/>
                      </a:pP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highlight>
                            <a:srgbClr val="FFFF00"/>
                          </a:highlight>
                          <a:latin typeface="Comic Sans MS"/>
                        </a:rPr>
                        <a:t>Guided Reading </a:t>
                      </a:r>
                      <a:r>
                        <a:rPr lang="en-GB" sz="95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3373338535"/>
                  </a:ext>
                </a:extLst>
              </a:tr>
              <a:tr h="18908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ase">
                        <a:lnSpc>
                          <a:spcPts val="1350"/>
                        </a:lnSpc>
                        <a:buNone/>
                      </a:pPr>
                      <a:r>
                        <a:rPr lang="en-GB" sz="950" dirty="0">
                          <a:effectLst/>
                          <a:latin typeface="Comic Sans MS"/>
                        </a:rPr>
                        <a:t>Music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1651287982"/>
                  </a:ext>
                </a:extLst>
              </a:tr>
              <a:tr h="196362">
                <a:tc>
                  <a:txBody>
                    <a:bodyPr/>
                    <a:lstStyle/>
                    <a:p>
                      <a:pPr algn="ctr" rtl="0" fontAlgn="base">
                        <a:lnSpc>
                          <a:spcPts val="1425"/>
                        </a:lnSpc>
                        <a:buNone/>
                      </a:pPr>
                      <a:r>
                        <a:rPr lang="en-GB" sz="1000" b="1" dirty="0">
                          <a:effectLst/>
                          <a:latin typeface="Comic Sans MS"/>
                        </a:rPr>
                        <a:t>12:00 – 1:00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925969155"/>
                  </a:ext>
                </a:extLst>
              </a:tr>
              <a:tr h="399996">
                <a:tc>
                  <a:txBody>
                    <a:bodyPr/>
                    <a:lstStyle/>
                    <a:p>
                      <a:pPr algn="ctr" rtl="0" fontAlgn="base">
                        <a:lnSpc>
                          <a:spcPts val="1425"/>
                        </a:lnSpc>
                        <a:spcAft>
                          <a:spcPts val="1000"/>
                        </a:spcAft>
                        <a:buNone/>
                      </a:pPr>
                      <a:r>
                        <a:rPr lang="en-GB" sz="1000" b="1" dirty="0">
                          <a:effectLst/>
                          <a:latin typeface="Comic Sans MS"/>
                        </a:rPr>
                        <a:t>1.05 - 1.30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786730570"/>
                  </a:ext>
                </a:extLst>
              </a:tr>
              <a:tr h="509087">
                <a:tc>
                  <a:txBody>
                    <a:bodyPr/>
                    <a:lstStyle/>
                    <a:p>
                      <a:pPr algn="ctr" rtl="0" fontAlgn="base">
                        <a:lnSpc>
                          <a:spcPts val="1425"/>
                        </a:lnSpc>
                        <a:buNone/>
                      </a:pPr>
                      <a:r>
                        <a:rPr lang="en-GB" sz="1000" b="1" dirty="0">
                          <a:effectLst/>
                          <a:latin typeface="Comic Sans MS"/>
                        </a:rPr>
                        <a:t>1:30 –</a:t>
                      </a:r>
                      <a:r>
                        <a:rPr lang="en-GB" sz="1000" dirty="0">
                          <a:effectLst/>
                          <a:latin typeface="Comic Sans MS"/>
                        </a:rPr>
                        <a:t> </a:t>
                      </a:r>
                      <a:r>
                        <a:rPr lang="en-GB" sz="1000" b="1" dirty="0">
                          <a:effectLst/>
                          <a:latin typeface="Comic Sans MS"/>
                        </a:rPr>
                        <a:t>2:40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Session 3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PSHE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3618264050"/>
                  </a:ext>
                </a:extLst>
              </a:tr>
              <a:tr h="618178">
                <a:tc>
                  <a:txBody>
                    <a:bodyPr/>
                    <a:lstStyle/>
                    <a:p>
                      <a:pPr algn="ctr" rtl="0" fontAlgn="base">
                        <a:lnSpc>
                          <a:spcPts val="1425"/>
                        </a:lnSpc>
                        <a:buNone/>
                      </a:pPr>
                      <a:r>
                        <a:rPr lang="en-GB" sz="1000" b="1" dirty="0">
                          <a:effectLst/>
                          <a:latin typeface="Comic Sans MS"/>
                        </a:rPr>
                        <a:t>2:40-2:55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238842234"/>
                  </a:ext>
                </a:extLst>
              </a:tr>
            </a:tbl>
          </a:graphicData>
        </a:graphic>
      </p:graphicFrame>
      <p:sp>
        <p:nvSpPr>
          <p:cNvPr id="9" name="TextBox 8">
            <a:extLst>
              <a:ext uri="{FF2B5EF4-FFF2-40B4-BE49-F238E27FC236}">
                <a16:creationId xmlns:a16="http://schemas.microsoft.com/office/drawing/2014/main" id="{48078AD7-C942-2E66-5898-47528E1AD02A}"/>
              </a:ext>
            </a:extLst>
          </p:cNvPr>
          <p:cNvSpPr txBox="1"/>
          <p:nvPr/>
        </p:nvSpPr>
        <p:spPr>
          <a:xfrm>
            <a:off x="2867525" y="260684"/>
            <a:ext cx="5053263" cy="601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A894EFEB-E107-71B9-62FE-4D9D1F57CEF1}"/>
              </a:ext>
            </a:extLst>
          </p:cNvPr>
          <p:cNvSpPr txBox="1"/>
          <p:nvPr/>
        </p:nvSpPr>
        <p:spPr>
          <a:xfrm>
            <a:off x="2867646" y="263100"/>
            <a:ext cx="62965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latin typeface="Comic Sans MS"/>
                <a:ea typeface="Calibri Light"/>
                <a:cs typeface="Calibri Light"/>
              </a:rPr>
              <a:t>Typical Structure of the Week in Beech</a:t>
            </a:r>
            <a:endParaRPr lang="en-US" sz="2200" dirty="0">
              <a:latin typeface="Comic Sans MS"/>
            </a:endParaRPr>
          </a:p>
        </p:txBody>
      </p:sp>
      <p:sp>
        <p:nvSpPr>
          <p:cNvPr id="11" name="TextBox 10">
            <a:extLst>
              <a:ext uri="{FF2B5EF4-FFF2-40B4-BE49-F238E27FC236}">
                <a16:creationId xmlns:a16="http://schemas.microsoft.com/office/drawing/2014/main" id="{511AF2FA-DC1E-6D3A-695F-D56F93D6125A}"/>
              </a:ext>
            </a:extLst>
          </p:cNvPr>
          <p:cNvSpPr txBox="1"/>
          <p:nvPr/>
        </p:nvSpPr>
        <p:spPr>
          <a:xfrm>
            <a:off x="9000369" y="1089365"/>
            <a:ext cx="319343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u="sng" dirty="0">
                <a:latin typeface="Comic Sans MS"/>
                <a:ea typeface="Calibri Light"/>
                <a:cs typeface="Calibri Light"/>
              </a:rPr>
              <a:t>Subjects Covered in KS1:</a:t>
            </a:r>
          </a:p>
          <a:p>
            <a:endParaRPr lang="en-US" b="1" dirty="0">
              <a:latin typeface="Comic Sans MS"/>
              <a:ea typeface="Calibri Light"/>
              <a:cs typeface="Calibri Light"/>
            </a:endParaRPr>
          </a:p>
          <a:p>
            <a:r>
              <a:rPr lang="en-US" sz="1200" b="1" dirty="0">
                <a:latin typeface="Comic Sans MS"/>
                <a:ea typeface="Calibri Light"/>
                <a:cs typeface="Calibri Light"/>
              </a:rPr>
              <a:t>Literacy:</a:t>
            </a:r>
          </a:p>
          <a:p>
            <a:r>
              <a:rPr lang="en-US" sz="1200" dirty="0">
                <a:latin typeface="Comic Sans MS"/>
                <a:ea typeface="Calibri Light"/>
                <a:cs typeface="Calibri Light"/>
              </a:rPr>
              <a:t>Writing and Reading</a:t>
            </a:r>
          </a:p>
          <a:p>
            <a:endParaRPr lang="en-US" sz="1200" dirty="0">
              <a:latin typeface="Comic Sans MS"/>
              <a:ea typeface="Calibri Light"/>
              <a:cs typeface="Calibri Light"/>
            </a:endParaRPr>
          </a:p>
          <a:p>
            <a:r>
              <a:rPr lang="en-US" sz="1200" dirty="0">
                <a:latin typeface="Comic Sans MS"/>
                <a:ea typeface="Calibri Light"/>
                <a:cs typeface="Calibri Light"/>
              </a:rPr>
              <a:t>Mathematics </a:t>
            </a:r>
          </a:p>
          <a:p>
            <a:endParaRPr lang="en-US" sz="1200" dirty="0">
              <a:latin typeface="Comic Sans MS"/>
              <a:ea typeface="Calibri Light"/>
              <a:cs typeface="Calibri Light"/>
            </a:endParaRPr>
          </a:p>
          <a:p>
            <a:r>
              <a:rPr lang="en-US" sz="1200" dirty="0">
                <a:latin typeface="Comic Sans MS"/>
                <a:ea typeface="Calibri Light"/>
                <a:cs typeface="Calibri Light"/>
              </a:rPr>
              <a:t>Science </a:t>
            </a:r>
          </a:p>
          <a:p>
            <a:endParaRPr lang="en-US" sz="1200" dirty="0">
              <a:latin typeface="Comic Sans MS"/>
              <a:ea typeface="Calibri Light"/>
              <a:cs typeface="Calibri Light"/>
            </a:endParaRPr>
          </a:p>
          <a:p>
            <a:r>
              <a:rPr lang="en-US" sz="1200" dirty="0">
                <a:latin typeface="Comic Sans MS"/>
                <a:ea typeface="Calibri Light"/>
                <a:cs typeface="Calibri Light"/>
              </a:rPr>
              <a:t>Design and Technology </a:t>
            </a:r>
          </a:p>
          <a:p>
            <a:endParaRPr lang="en-US" sz="1200" dirty="0">
              <a:latin typeface="Comic Sans MS"/>
              <a:ea typeface="Calibri Light"/>
              <a:cs typeface="Calibri Light"/>
            </a:endParaRPr>
          </a:p>
          <a:p>
            <a:r>
              <a:rPr lang="en-US" sz="1200" dirty="0">
                <a:latin typeface="Comic Sans MS"/>
                <a:ea typeface="Calibri Light"/>
                <a:cs typeface="Calibri Light"/>
              </a:rPr>
              <a:t>Art</a:t>
            </a:r>
          </a:p>
          <a:p>
            <a:endParaRPr lang="en-US" sz="1200" dirty="0">
              <a:latin typeface="Comic Sans MS"/>
              <a:ea typeface="Calibri Light"/>
              <a:cs typeface="Calibri Light"/>
            </a:endParaRPr>
          </a:p>
          <a:p>
            <a:r>
              <a:rPr lang="en-US" sz="1200" dirty="0">
                <a:latin typeface="Comic Sans MS"/>
                <a:ea typeface="Calibri Light"/>
                <a:cs typeface="Calibri Light"/>
              </a:rPr>
              <a:t>Geography </a:t>
            </a:r>
          </a:p>
          <a:p>
            <a:endParaRPr lang="en-US" sz="1200" dirty="0">
              <a:latin typeface="Comic Sans MS"/>
              <a:ea typeface="Calibri Light"/>
              <a:cs typeface="Calibri Light"/>
            </a:endParaRPr>
          </a:p>
          <a:p>
            <a:r>
              <a:rPr lang="en-US" sz="1200" dirty="0">
                <a:latin typeface="Comic Sans MS"/>
                <a:ea typeface="Calibri Light"/>
                <a:cs typeface="Calibri Light"/>
              </a:rPr>
              <a:t>History </a:t>
            </a:r>
          </a:p>
          <a:p>
            <a:endParaRPr lang="en-US" sz="1200" dirty="0">
              <a:latin typeface="Comic Sans MS"/>
              <a:ea typeface="Calibri Light"/>
              <a:cs typeface="Calibri Light"/>
            </a:endParaRPr>
          </a:p>
          <a:p>
            <a:r>
              <a:rPr lang="en-US" sz="1200" dirty="0">
                <a:latin typeface="Comic Sans MS"/>
                <a:ea typeface="Calibri Light"/>
                <a:cs typeface="Calibri Light"/>
              </a:rPr>
              <a:t>PSHE </a:t>
            </a:r>
          </a:p>
          <a:p>
            <a:endParaRPr lang="en-US" sz="1200" dirty="0">
              <a:latin typeface="Comic Sans MS"/>
              <a:ea typeface="Calibri Light"/>
              <a:cs typeface="Calibri Light"/>
            </a:endParaRPr>
          </a:p>
          <a:p>
            <a:r>
              <a:rPr lang="en-US" sz="1200" dirty="0">
                <a:latin typeface="Comic Sans MS"/>
                <a:ea typeface="Calibri Light"/>
                <a:cs typeface="Calibri Light"/>
              </a:rPr>
              <a:t>PE</a:t>
            </a:r>
          </a:p>
          <a:p>
            <a:endParaRPr lang="en-US" sz="1200" dirty="0">
              <a:latin typeface="Comic Sans MS"/>
              <a:ea typeface="Calibri Light"/>
              <a:cs typeface="Calibri Light"/>
            </a:endParaRPr>
          </a:p>
          <a:p>
            <a:r>
              <a:rPr lang="en-US" sz="1200" dirty="0">
                <a:latin typeface="Comic Sans MS"/>
                <a:ea typeface="Calibri Light"/>
                <a:cs typeface="Calibri Light"/>
              </a:rPr>
              <a:t>Music </a:t>
            </a:r>
          </a:p>
          <a:p>
            <a:endParaRPr lang="en-US" sz="1200" dirty="0">
              <a:latin typeface="Comic Sans MS"/>
              <a:ea typeface="Calibri Light"/>
              <a:cs typeface="Calibri Light"/>
            </a:endParaRPr>
          </a:p>
          <a:p>
            <a:r>
              <a:rPr lang="en-US" sz="1200" dirty="0">
                <a:latin typeface="Comic Sans MS"/>
                <a:ea typeface="Calibri Light"/>
                <a:cs typeface="Calibri Light"/>
              </a:rPr>
              <a:t>RE</a:t>
            </a:r>
          </a:p>
          <a:p>
            <a:endParaRPr lang="en-US" sz="1400" dirty="0">
              <a:latin typeface="Comic Sans MS"/>
              <a:ea typeface="Calibri Light"/>
              <a:cs typeface="Calibri Light"/>
            </a:endParaRPr>
          </a:p>
          <a:p>
            <a:r>
              <a:rPr lang="en-US" sz="1200" b="1" dirty="0">
                <a:latin typeface="Comic Sans MS"/>
                <a:ea typeface="Calibri Light"/>
                <a:cs typeface="Calibri Light"/>
              </a:rPr>
              <a:t>We follow the National Curriculum for each of our subjects. </a:t>
            </a:r>
          </a:p>
          <a:p>
            <a:endParaRPr lang="en-US" sz="2200" dirty="0">
              <a:latin typeface="Comic Sans MS"/>
              <a:ea typeface="Calibri Light"/>
              <a:cs typeface="Calibri Light"/>
            </a:endParaRPr>
          </a:p>
          <a:p>
            <a:endParaRPr lang="en-US" sz="2200" dirty="0">
              <a:latin typeface="Comic Sans MS"/>
              <a:ea typeface="Calibri Light"/>
              <a:cs typeface="Calibri Light"/>
            </a:endParaRPr>
          </a:p>
        </p:txBody>
      </p:sp>
    </p:spTree>
    <p:extLst>
      <p:ext uri="{BB962C8B-B14F-4D97-AF65-F5344CB8AC3E}">
        <p14:creationId xmlns:p14="http://schemas.microsoft.com/office/powerpoint/2010/main" val="12862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1976"/>
            <a:ext cx="12191999" cy="2250832"/>
          </a:xfrm>
          <a:prstGeom prst="rect">
            <a:avLst/>
          </a:prstGeom>
        </p:spPr>
      </p:pic>
      <p:sp>
        <p:nvSpPr>
          <p:cNvPr id="5" name="Content Placeholder 2"/>
          <p:cNvSpPr txBox="1">
            <a:spLocks/>
          </p:cNvSpPr>
          <p:nvPr/>
        </p:nvSpPr>
        <p:spPr>
          <a:xfrm>
            <a:off x="836918" y="2604077"/>
            <a:ext cx="10780615" cy="487485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sz="2800" b="1" u="sng" dirty="0">
                <a:latin typeface="Comic Sans MS"/>
              </a:rPr>
              <a:t>‘Parents as Partners’</a:t>
            </a:r>
          </a:p>
          <a:p>
            <a:pPr algn="ctr">
              <a:lnSpc>
                <a:spcPct val="150000"/>
              </a:lnSpc>
              <a:buFont typeface="Wingdings" panose="05000000000000000000" pitchFamily="2" charset="2"/>
              <a:buChar char="v"/>
            </a:pPr>
            <a:r>
              <a:rPr lang="en-GB" sz="2000" b="1" dirty="0">
                <a:latin typeface="Comic Sans MS"/>
              </a:rPr>
              <a:t> Open door policy</a:t>
            </a:r>
          </a:p>
          <a:p>
            <a:pPr algn="ctr">
              <a:lnSpc>
                <a:spcPct val="150000"/>
              </a:lnSpc>
              <a:buFont typeface="Wingdings" panose="05000000000000000000" pitchFamily="2" charset="2"/>
              <a:buChar char="v"/>
            </a:pPr>
            <a:r>
              <a:rPr lang="en-GB" sz="2000" b="1" dirty="0">
                <a:latin typeface="Comic Sans MS" panose="030F0702030302020204" pitchFamily="66" charset="0"/>
              </a:rPr>
              <a:t> Curriculum News</a:t>
            </a:r>
          </a:p>
          <a:p>
            <a:pPr algn="ctr">
              <a:lnSpc>
                <a:spcPct val="150000"/>
              </a:lnSpc>
              <a:buFont typeface="Wingdings" panose="05000000000000000000" pitchFamily="2" charset="2"/>
              <a:buChar char="v"/>
            </a:pPr>
            <a:r>
              <a:rPr lang="en-GB" sz="2000" b="1" dirty="0">
                <a:latin typeface="Comic Sans MS"/>
              </a:rPr>
              <a:t>Curriculum workshops </a:t>
            </a:r>
            <a:endParaRPr lang="en-GB" sz="2000" b="1" dirty="0">
              <a:latin typeface="Comic Sans MS" panose="030F0702030302020204" pitchFamily="66" charset="0"/>
            </a:endParaRPr>
          </a:p>
          <a:p>
            <a:pPr algn="ctr">
              <a:lnSpc>
                <a:spcPct val="150000"/>
              </a:lnSpc>
              <a:buFont typeface="Wingdings" panose="05000000000000000000" pitchFamily="2" charset="2"/>
              <a:buChar char="v"/>
            </a:pPr>
            <a:r>
              <a:rPr lang="en-GB" sz="2000" b="1" dirty="0">
                <a:latin typeface="Comic Sans MS"/>
              </a:rPr>
              <a:t>Social media posts about learning and events</a:t>
            </a:r>
          </a:p>
          <a:p>
            <a:pPr algn="ctr">
              <a:lnSpc>
                <a:spcPct val="150000"/>
              </a:lnSpc>
              <a:buFont typeface="Wingdings" panose="05000000000000000000" pitchFamily="2" charset="2"/>
              <a:buChar char="v"/>
            </a:pPr>
            <a:r>
              <a:rPr lang="en-GB" sz="2000" b="1" dirty="0">
                <a:latin typeface="Comic Sans MS" panose="030F0702030302020204" pitchFamily="66" charset="0"/>
              </a:rPr>
              <a:t> Parent’s Evenings</a:t>
            </a:r>
          </a:p>
          <a:p>
            <a:pPr algn="ctr">
              <a:lnSpc>
                <a:spcPct val="150000"/>
              </a:lnSpc>
              <a:buFont typeface="Wingdings" panose="05000000000000000000" pitchFamily="2" charset="2"/>
              <a:buChar char="v"/>
            </a:pPr>
            <a:r>
              <a:rPr lang="en-GB" sz="2000" b="1" dirty="0">
                <a:latin typeface="Comic Sans MS" panose="030F0702030302020204" pitchFamily="66" charset="0"/>
              </a:rPr>
              <a:t> School Newsletters</a:t>
            </a:r>
          </a:p>
          <a:p>
            <a:pPr marL="0" indent="0" algn="ctr">
              <a:buNone/>
            </a:pPr>
            <a:endParaRPr lang="en-GB" sz="2000" b="1" dirty="0">
              <a:latin typeface="Comic Sans MS" panose="030F0702030302020204" pitchFamily="66" charset="0"/>
            </a:endParaRPr>
          </a:p>
          <a:p>
            <a:pPr algn="ctr">
              <a:buFont typeface="Wingdings" panose="05000000000000000000" pitchFamily="2" charset="2"/>
              <a:buChar char="v"/>
            </a:pPr>
            <a:endParaRPr lang="en-GB"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spTree>
    <p:extLst>
      <p:ext uri="{BB962C8B-B14F-4D97-AF65-F5344CB8AC3E}">
        <p14:creationId xmlns:p14="http://schemas.microsoft.com/office/powerpoint/2010/main" val="1516425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algn="ctr"/>
            <a:endParaRPr lang="en-GB" sz="18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Expectations</a:t>
            </a:r>
            <a:r>
              <a:rPr lang="en-GB" dirty="0">
                <a:latin typeface="Comic Sans MS"/>
              </a:rPr>
              <a:t> </a:t>
            </a:r>
            <a:endParaRPr lang="en-GB">
              <a:latin typeface="Comic Sans MS" panose="030F0702030302020204" pitchFamily="66" charset="0"/>
            </a:endParaRPr>
          </a:p>
          <a:p>
            <a:pPr marL="0" indent="0" algn="ctr">
              <a:buNone/>
            </a:pP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Reading at home is a simple but powerful way to support your child in Key Stage 1. It builds confidence, strengthens skills learned in school, and helps develop a love of books and learning—all while enjoying special time together.</a:t>
            </a: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r>
              <a:rPr lang="en-GB" sz="1800" b="1" dirty="0">
                <a:solidFill>
                  <a:srgbClr val="424242"/>
                </a:solidFill>
                <a:latin typeface="Comic Sans MS"/>
                <a:ea typeface="+mn-lt"/>
                <a:cs typeface="+mn-lt"/>
              </a:rPr>
              <a:t>Please read with your child at least 5 times a week </a:t>
            </a:r>
            <a:endParaRPr lang="en-GB" sz="1400" b="1">
              <a:solidFill>
                <a:srgbClr val="424242"/>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Daily reading strengthens essential literacy skills like phonics, vocabulary, and comprehension. It supports overall academic progress and helps children become confident, independent learners.</a:t>
            </a: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p:txBody>
      </p:sp>
      <p:sp>
        <p:nvSpPr>
          <p:cNvPr id="9" name="Smiley Face 8"/>
          <p:cNvSpPr/>
          <p:nvPr/>
        </p:nvSpPr>
        <p:spPr>
          <a:xfrm>
            <a:off x="2600856" y="4650860"/>
            <a:ext cx="448408" cy="430823"/>
          </a:xfrm>
          <a:prstGeom prst="smileyFac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1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E8070-966E-FE46-6763-69DBB0E69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6DD10-DE39-979E-4580-72D61FBFCCA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9A4D9BD-77BE-E31B-646A-2AD446928F70}"/>
              </a:ext>
            </a:extLst>
          </p:cNvPr>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6117B388-72EC-CB12-FC48-43F0E9960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a:extLst>
              <a:ext uri="{FF2B5EF4-FFF2-40B4-BE49-F238E27FC236}">
                <a16:creationId xmlns:a16="http://schemas.microsoft.com/office/drawing/2014/main" id="{695C3167-8583-F8CA-9B4D-1F866F147777}"/>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1</a:t>
            </a:r>
            <a:endParaRPr lang="en-GB" dirty="0">
              <a:latin typeface="Comic Sans MS" panose="030F0702030302020204" pitchFamily="66" charset="0"/>
            </a:endParaRPr>
          </a:p>
          <a:p>
            <a:pPr marL="0" indent="0" algn="ctr">
              <a:buNone/>
            </a:pPr>
            <a:r>
              <a:rPr lang="en-GB" sz="1800" dirty="0">
                <a:solidFill>
                  <a:srgbClr val="000000"/>
                </a:solidFill>
                <a:latin typeface="Comic Sans MS"/>
                <a:ea typeface="+mn-lt"/>
                <a:cs typeface="+mn-lt"/>
              </a:rPr>
              <a:t>The ‘5 a week’ reading challenge helps your child to read 5 times a week for 10mins. </a:t>
            </a: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Simply write your child’s reading book in your child’s reading diary and initial to say your child has read. </a:t>
            </a:r>
            <a:endParaRPr lang="en-GB">
              <a:solidFill>
                <a:srgbClr val="262626"/>
              </a:solidFill>
              <a:latin typeface="Calibri Light" panose="020F0302020204030204"/>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For each reading entry in the diary your child will receive a stamp and if they collect 50 stamps by the end of each term, they will win a small prize.</a:t>
            </a:r>
          </a:p>
          <a:p>
            <a:pPr marL="0" indent="0" algn="ctr">
              <a:lnSpc>
                <a:spcPct val="150000"/>
              </a:lnSpc>
              <a:buNone/>
            </a:pPr>
            <a:endParaRPr lang="en-GB" sz="1800" dirty="0">
              <a:solidFill>
                <a:srgbClr val="000000"/>
              </a:solidFill>
              <a:latin typeface="Comic Sans MS"/>
              <a:ea typeface="Calibri Light"/>
              <a:cs typeface="Calibri Light"/>
            </a:endParaRPr>
          </a:p>
          <a:p>
            <a:pPr marL="4445" lvl="1" indent="0" algn="ctr">
              <a:buNone/>
            </a:pPr>
            <a:r>
              <a:rPr lang="en-GB" sz="1800" b="1" dirty="0">
                <a:solidFill>
                  <a:srgbClr val="424242"/>
                </a:solidFill>
                <a:latin typeface="Comic Sans MS"/>
                <a:ea typeface="Calibri Light"/>
                <a:cs typeface="Calibri Light"/>
              </a:rPr>
              <a:t>Where to find the stamps?</a:t>
            </a:r>
            <a:endParaRPr lang="en-GB" sz="1800" dirty="0">
              <a:solidFill>
                <a:srgbClr val="424242"/>
              </a:solidFill>
              <a:latin typeface="Comic Sans MS"/>
              <a:ea typeface="Calibri Light"/>
              <a:cs typeface="Calibri Light"/>
            </a:endParaRPr>
          </a:p>
          <a:p>
            <a:pPr marL="4445" lvl="1" indent="0" algn="ctr">
              <a:lnSpc>
                <a:spcPct val="150000"/>
              </a:lnSpc>
              <a:buNone/>
            </a:pPr>
            <a:r>
              <a:rPr lang="en-GB" sz="1800" dirty="0">
                <a:solidFill>
                  <a:srgbClr val="424242"/>
                </a:solidFill>
                <a:latin typeface="Comic Sans MS"/>
                <a:ea typeface="Calibri Light"/>
                <a:cs typeface="Calibri Light"/>
              </a:rPr>
              <a:t>Once a week, when their reading books are being changed on a </a:t>
            </a:r>
            <a:r>
              <a:rPr lang="en-GB" sz="1800" b="1" dirty="0">
                <a:solidFill>
                  <a:srgbClr val="424242"/>
                </a:solidFill>
                <a:highlight>
                  <a:srgbClr val="FFFF00"/>
                </a:highlight>
                <a:latin typeface="Comic Sans MS"/>
                <a:ea typeface="Calibri Light"/>
                <a:cs typeface="Calibri Light"/>
              </a:rPr>
              <a:t>Friday</a:t>
            </a:r>
            <a:r>
              <a:rPr lang="en-GB" sz="1800" dirty="0">
                <a:solidFill>
                  <a:srgbClr val="424242"/>
                </a:solidFill>
                <a:latin typeface="Comic Sans MS"/>
                <a:ea typeface="Calibri Light"/>
                <a:cs typeface="Calibri Light"/>
              </a:rPr>
              <a:t>, an adult will check how far they have progressed in the challenge and stamp the diaries. </a:t>
            </a:r>
          </a:p>
          <a:p>
            <a:pPr algn="ctr">
              <a:lnSpc>
                <a:spcPct val="150000"/>
              </a:lnSpc>
              <a:buFont typeface="Arial" panose="05000000000000000000" pitchFamily="2" charset="2"/>
              <a:buChar char=" "/>
            </a:pPr>
            <a:endParaRPr lang="en-GB" sz="1800" b="1" dirty="0">
              <a:solidFill>
                <a:srgbClr val="424242"/>
              </a:solidFill>
              <a:latin typeface="Comic Sans MS"/>
              <a:ea typeface="Calibri Light"/>
              <a:cs typeface="Calibri Ligh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342063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D6951-6359-4061-0354-A6659D7EDD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D2124-C654-61A7-5A8A-5EE5EC9D54A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9FD54CC-C5EB-45DE-60B2-4C8484B34E5E}"/>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209668D5-690E-558F-0E17-3A0E5113B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13CA6D5B-CB58-74F0-1608-3AA8E35937BD}"/>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2</a:t>
            </a:r>
            <a:endParaRPr lang="en-GB" dirty="0">
              <a:latin typeface="Comic Sans MS" panose="030F0702030302020204" pitchFamily="66" charset="0"/>
            </a:endParaRPr>
          </a:p>
          <a:p>
            <a:pPr marL="0" indent="0" algn="ctr">
              <a:lnSpc>
                <a:spcPct val="150000"/>
              </a:lnSpc>
              <a:buNone/>
            </a:pPr>
            <a:r>
              <a:rPr lang="en-GB" sz="1400" dirty="0">
                <a:solidFill>
                  <a:srgbClr val="000000"/>
                </a:solidFill>
                <a:latin typeface="Comic Sans MS"/>
                <a:ea typeface="+mn-lt"/>
                <a:cs typeface="+mn-lt"/>
              </a:rPr>
              <a:t>The ‘Ready, Steady, Read Marathon’ challenges your child to read a range of genres and themed books from the library.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Children will be given a marathon sheet, which will be glued into the back of their reading diary.  </a:t>
            </a:r>
            <a:endParaRPr lang="en-GB" sz="140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Simply start in the middle loop and read a book from each section.  </a:t>
            </a:r>
            <a:endParaRPr lang="en-GB" sz="1400" dirty="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Once completed, your child can colour in the star, ribbon or face and write the book title in their reading diary to show they have read the book. For each lap fully completed your child can win a small prize.</a:t>
            </a:r>
            <a:endParaRPr lang="en-GB" sz="1400" dirty="0">
              <a:latin typeface="Comic Sans MS"/>
              <a:ea typeface="Calibri Light" panose="020F0302020204030204"/>
              <a:cs typeface="Calibri Light" panose="020F0302020204030204"/>
            </a:endParaRPr>
          </a:p>
          <a:p>
            <a:pPr marL="0" indent="0" algn="ctr">
              <a:lnSpc>
                <a:spcPct val="150000"/>
              </a:lnSpc>
              <a:buNone/>
            </a:pPr>
            <a:endParaRPr lang="en-GB" sz="1400" dirty="0">
              <a:solidFill>
                <a:srgbClr val="000000"/>
              </a:solidFill>
              <a:latin typeface="Comic Sans MS"/>
              <a:ea typeface="+mn-lt"/>
              <a:cs typeface="+mn-lt"/>
            </a:endParaRPr>
          </a:p>
          <a:p>
            <a:pPr marL="0" indent="0" algn="ctr">
              <a:lnSpc>
                <a:spcPct val="150000"/>
              </a:lnSpc>
              <a:buNone/>
            </a:pPr>
            <a:r>
              <a:rPr lang="en-GB" sz="1400" dirty="0">
                <a:solidFill>
                  <a:srgbClr val="000000"/>
                </a:solidFill>
                <a:ea typeface="+mn-lt"/>
                <a:cs typeface="+mn-lt"/>
              </a:rPr>
              <a:t>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Once a week on a </a:t>
            </a:r>
            <a:r>
              <a:rPr lang="en-GB" sz="1400" b="1" dirty="0">
                <a:solidFill>
                  <a:srgbClr val="000000"/>
                </a:solidFill>
                <a:highlight>
                  <a:srgbClr val="FFFF00"/>
                </a:highlight>
                <a:latin typeface="Comic Sans MS"/>
                <a:ea typeface="+mn-lt"/>
                <a:cs typeface="+mn-lt"/>
              </a:rPr>
              <a:t>Friday</a:t>
            </a:r>
            <a:r>
              <a:rPr lang="en-GB" sz="1400" dirty="0">
                <a:solidFill>
                  <a:srgbClr val="000000"/>
                </a:solidFill>
                <a:latin typeface="Comic Sans MS"/>
                <a:ea typeface="+mn-lt"/>
                <a:cs typeface="+mn-lt"/>
              </a:rPr>
              <a:t>, when their reading books are being changed, an adult will check how far they have progressed in the marathon.</a:t>
            </a:r>
            <a:r>
              <a:rPr lang="en-GB" sz="1400" dirty="0">
                <a:solidFill>
                  <a:srgbClr val="000000"/>
                </a:solidFill>
                <a:ea typeface="+mn-lt"/>
                <a:cs typeface="+mn-lt"/>
              </a:rPr>
              <a:t> </a:t>
            </a:r>
            <a:endParaRPr lang="en-GB">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8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pic>
        <p:nvPicPr>
          <p:cNvPr id="7" name="Picture 6" descr="A board game with text and symbols&#10;&#10;AI-generated content may be incorrect.">
            <a:extLst>
              <a:ext uri="{FF2B5EF4-FFF2-40B4-BE49-F238E27FC236}">
                <a16:creationId xmlns:a16="http://schemas.microsoft.com/office/drawing/2014/main" id="{E3537132-7867-A3F1-1DD2-A5F76D2AD155}"/>
              </a:ext>
            </a:extLst>
          </p:cNvPr>
          <p:cNvPicPr>
            <a:picLocks noChangeAspect="1"/>
          </p:cNvPicPr>
          <p:nvPr/>
        </p:nvPicPr>
        <p:blipFill>
          <a:blip r:embed="rId4"/>
          <a:stretch>
            <a:fillRect/>
          </a:stretch>
        </p:blipFill>
        <p:spPr>
          <a:xfrm>
            <a:off x="232846" y="4794460"/>
            <a:ext cx="2288525" cy="1611561"/>
          </a:xfrm>
          <a:prstGeom prst="rect">
            <a:avLst/>
          </a:prstGeom>
        </p:spPr>
      </p:pic>
    </p:spTree>
    <p:extLst>
      <p:ext uri="{BB962C8B-B14F-4D97-AF65-F5344CB8AC3E}">
        <p14:creationId xmlns:p14="http://schemas.microsoft.com/office/powerpoint/2010/main" val="132487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02D12-EABF-E9A1-7F84-C58404E56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07CAB-1D3A-D68E-756B-052F77B6C93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75CBE9-EB05-B0F7-36EF-05AE01A498E9}"/>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1B4FA376-4201-898B-D5D6-6494B4AA1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2CF2044D-B510-2C5B-0BFD-C7F4662E0B04}"/>
              </a:ext>
            </a:extLst>
          </p:cNvPr>
          <p:cNvSpPr txBox="1">
            <a:spLocks/>
          </p:cNvSpPr>
          <p:nvPr/>
        </p:nvSpPr>
        <p:spPr>
          <a:xfrm>
            <a:off x="237392" y="2321169"/>
            <a:ext cx="11790485" cy="4404947"/>
          </a:xfrm>
          <a:prstGeom prst="rect">
            <a:avLst/>
          </a:prstGeom>
        </p:spPr>
        <p:txBody>
          <a:bodyPr vert="horz" lIns="91440" tIns="45720" rIns="91440" bIns="45720" rtlCol="0" anchor="t">
            <a:normAutofit fontScale="85000" lnSpcReduction="2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Hold a sentence</a:t>
            </a:r>
            <a:endParaRPr lang="en-GB" b="1" u="sng" dirty="0">
              <a:latin typeface="Comic Sans MS" panose="030F0702030302020204" pitchFamily="66" charset="0"/>
            </a:endParaRPr>
          </a:p>
          <a:p>
            <a:pPr algn="ctr">
              <a:lnSpc>
                <a:spcPct val="200000"/>
              </a:lnSpc>
              <a:buNone/>
            </a:pPr>
            <a:r>
              <a:rPr lang="en-GB" sz="1400" i="1" dirty="0">
                <a:solidFill>
                  <a:schemeClr val="tx1"/>
                </a:solidFill>
                <a:latin typeface="Comic Sans MS"/>
                <a:ea typeface="+mn-lt"/>
                <a:cs typeface="+mn-lt"/>
              </a:rPr>
              <a:t>Holding a sentence helps children learn to think about what they want to write, remember it clearly, and then write it down accurately—building their confidence and writing skills step by step.</a:t>
            </a:r>
            <a:endParaRPr lang="en-GB" sz="1400" i="1" dirty="0">
              <a:solidFill>
                <a:schemeClr val="tx1"/>
              </a:solidFill>
              <a:latin typeface="Comic Sans MS"/>
            </a:endParaRPr>
          </a:p>
          <a:p>
            <a:pPr algn="ctr">
              <a:lnSpc>
                <a:spcPct val="200000"/>
              </a:lnSpc>
              <a:buNone/>
            </a:pPr>
            <a:r>
              <a:rPr lang="en-GB" sz="1400" dirty="0">
                <a:solidFill>
                  <a:srgbClr val="000000"/>
                </a:solidFill>
                <a:latin typeface="Comic Sans MS"/>
                <a:ea typeface="Calibri Light"/>
                <a:cs typeface="Helvetica"/>
              </a:rPr>
              <a:t>The children will come home with a hold a sentence book. Parents are encouraged to support their child’s writing at home using the sentence provided on the sticker at the back of the book. </a:t>
            </a:r>
            <a:r>
              <a:rPr lang="en-GB" sz="1000" dirty="0">
                <a:solidFill>
                  <a:srgbClr val="000000"/>
                </a:solidFill>
                <a:latin typeface="Helvetica"/>
                <a:ea typeface="Calibri Light"/>
                <a:cs typeface="Helvetica"/>
              </a:rPr>
              <a:t> </a:t>
            </a:r>
            <a:r>
              <a:rPr lang="en-GB" sz="1400" b="1" dirty="0">
                <a:solidFill>
                  <a:srgbClr val="000000"/>
                </a:solidFill>
                <a:latin typeface="Comic Sans MS"/>
                <a:ea typeface="+mn-lt"/>
                <a:cs typeface="+mn-lt"/>
              </a:rPr>
              <a:t>Books are sent home each Friday and must be returned by </a:t>
            </a:r>
            <a:r>
              <a:rPr lang="en-GB" sz="1400" b="1" dirty="0">
                <a:solidFill>
                  <a:srgbClr val="000000"/>
                </a:solidFill>
                <a:latin typeface="Comic Sans MS"/>
                <a:ea typeface="Calibri Light"/>
                <a:cs typeface="Calibri Light"/>
              </a:rPr>
              <a:t>Thursday</a:t>
            </a:r>
            <a:r>
              <a:rPr lang="en-GB" sz="1400" dirty="0">
                <a:solidFill>
                  <a:srgbClr val="000000"/>
                </a:solidFill>
                <a:latin typeface="Comic Sans MS"/>
                <a:ea typeface="Calibri Light"/>
                <a:cs typeface="Helvetica"/>
              </a:rPr>
              <a:t> for a new sticker. Children earn a stamp each week for practicing their sentences and will receive any extra play at the end of each term. </a:t>
            </a:r>
            <a:endParaRPr lang="en-GB" sz="1400" dirty="0">
              <a:solidFill>
                <a:srgbClr val="262626"/>
              </a:solidFill>
              <a:latin typeface="Comic Sans MS"/>
              <a:ea typeface="Calibri Light"/>
              <a:cs typeface="Calibri Light"/>
            </a:endParaRPr>
          </a:p>
          <a:p>
            <a:pPr algn="ctr">
              <a:lnSpc>
                <a:spcPct val="200000"/>
              </a:lnSpc>
              <a:buNone/>
            </a:pPr>
            <a:r>
              <a:rPr lang="en-GB" sz="1400" b="1" u="sng" dirty="0">
                <a:solidFill>
                  <a:srgbClr val="000000"/>
                </a:solidFill>
                <a:latin typeface="Comic Sans MS"/>
                <a:ea typeface="Calibri Light"/>
                <a:cs typeface="Helvetica"/>
              </a:rPr>
              <a:t>The steps to support your child who hold a sentence include: </a:t>
            </a:r>
            <a:endParaRPr lang="en-GB" sz="1400" b="1" u="sng">
              <a:solidFill>
                <a:srgbClr val="262626"/>
              </a:solidFill>
              <a:latin typeface="Comic Sans MS"/>
              <a:ea typeface="Calibri Light"/>
              <a:cs typeface="Calibri Light"/>
            </a:endParaRPr>
          </a:p>
          <a:p>
            <a:pPr marL="342900" indent="-342900" algn="ctr">
              <a:lnSpc>
                <a:spcPct val="200000"/>
              </a:lnSpc>
              <a:buAutoNum type="arabicPeriod"/>
            </a:pPr>
            <a:r>
              <a:rPr lang="en-GB" sz="1400" dirty="0">
                <a:solidFill>
                  <a:srgbClr val="000000"/>
                </a:solidFill>
                <a:latin typeface="Comic Sans MS"/>
                <a:ea typeface="Calibri Light"/>
                <a:cs typeface="Helvetica"/>
              </a:rPr>
              <a:t>Read the sentence aloud with your child multiple times. Identify the capital letter and full stop together.  2. Discuss any spelling patterns in the sentence. 3. Have your child write the sentence at the front of the book. 4. Encourage correct use of capital letters, finger spaces, and full stops. 5. Praise your child and promote neat handwriting on every line. 6. Review the sentence with your child using the sticker as a reference. 7. Support and correct any errors. 8. Practice the sentence throughout the week. </a:t>
            </a:r>
            <a:endParaRPr lang="en-GB" sz="1400" dirty="0">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800" b="1"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42387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1A62-5EE8-694A-FF3A-725A6DA62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38CEC5-A76E-46E8-6D04-5C7AA928BA62}"/>
              </a:ext>
            </a:extLst>
          </p:cNvPr>
          <p:cNvSpPr>
            <a:spLocks noGrp="1"/>
          </p:cNvSpPr>
          <p:nvPr>
            <p:ph type="title"/>
          </p:nvPr>
        </p:nvSpPr>
        <p:spPr>
          <a:xfrm>
            <a:off x="547056" y="205750"/>
            <a:ext cx="5154173" cy="2126414"/>
          </a:xfrm>
        </p:spPr>
        <p:txBody>
          <a:bodyPr>
            <a:normAutofit fontScale="90000"/>
          </a:bodyPr>
          <a:lstStyle/>
          <a:p>
            <a:pPr>
              <a:lnSpc>
                <a:spcPct val="150000"/>
              </a:lnSpc>
            </a:pPr>
            <a:r>
              <a:rPr lang="en-GB" sz="2400" b="1" u="sng" dirty="0">
                <a:solidFill>
                  <a:srgbClr val="262626"/>
                </a:solidFill>
                <a:latin typeface="Comic Sans MS"/>
                <a:ea typeface="Calibri Light"/>
                <a:cs typeface="Calibri Light"/>
              </a:rPr>
              <a:t>Maths Reward Challenge</a:t>
            </a:r>
            <a:br>
              <a:rPr lang="en-GB" sz="2400" b="1" u="sng" dirty="0">
                <a:solidFill>
                  <a:srgbClr val="262626"/>
                </a:solidFill>
                <a:latin typeface="Comic Sans MS"/>
                <a:ea typeface="Calibri Light"/>
                <a:cs typeface="Calibri Light"/>
              </a:rPr>
            </a:br>
            <a:br>
              <a:rPr lang="en-GB" sz="2400" b="1" u="sng" dirty="0">
                <a:solidFill>
                  <a:srgbClr val="262626"/>
                </a:solidFill>
                <a:latin typeface="Comic Sans MS"/>
                <a:ea typeface="Calibri Light"/>
                <a:cs typeface="Calibri Light"/>
              </a:rPr>
            </a:br>
            <a:r>
              <a:rPr lang="en-GB" sz="1800" dirty="0">
                <a:solidFill>
                  <a:srgbClr val="262626"/>
                </a:solidFill>
                <a:latin typeface="Comic Sans MS"/>
                <a:ea typeface="Calibri Light"/>
                <a:cs typeface="Calibri Light"/>
              </a:rPr>
              <a:t>Number bonds are vital to supporting children’s understanding and application of mathematical concepts.</a:t>
            </a:r>
            <a:br>
              <a:rPr lang="en-GB" sz="2400" b="1" u="sng" dirty="0">
                <a:latin typeface="Comic Sans MS"/>
                <a:ea typeface="Calibri Light"/>
                <a:cs typeface="Calibri Light"/>
              </a:rPr>
            </a:br>
            <a:endParaRPr lang="en-GB" sz="2400" b="1" u="sng" dirty="0">
              <a:solidFill>
                <a:srgbClr val="262626"/>
              </a:solidFill>
              <a:latin typeface="Comic Sans MS"/>
              <a:ea typeface="Calibri Light"/>
              <a:cs typeface="Calibri Light"/>
            </a:endParaRPr>
          </a:p>
        </p:txBody>
      </p:sp>
      <p:sp>
        <p:nvSpPr>
          <p:cNvPr id="3" name="Content Placeholder 2">
            <a:extLst>
              <a:ext uri="{FF2B5EF4-FFF2-40B4-BE49-F238E27FC236}">
                <a16:creationId xmlns:a16="http://schemas.microsoft.com/office/drawing/2014/main" id="{339FF3D5-C102-6063-1B03-A86671E61843}"/>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8" name="Picture 7" descr="A close-up of a text&#10;&#10;AI-generated content may be incorrect.">
            <a:extLst>
              <a:ext uri="{FF2B5EF4-FFF2-40B4-BE49-F238E27FC236}">
                <a16:creationId xmlns:a16="http://schemas.microsoft.com/office/drawing/2014/main" id="{725F4E54-E822-7104-56F2-9BDC34DA5D87}"/>
              </a:ext>
            </a:extLst>
          </p:cNvPr>
          <p:cNvPicPr>
            <a:picLocks noChangeAspect="1"/>
          </p:cNvPicPr>
          <p:nvPr/>
        </p:nvPicPr>
        <p:blipFill>
          <a:blip r:embed="rId3"/>
          <a:stretch>
            <a:fillRect/>
          </a:stretch>
        </p:blipFill>
        <p:spPr>
          <a:xfrm>
            <a:off x="6095943" y="306809"/>
            <a:ext cx="4783271" cy="6235202"/>
          </a:xfrm>
          <a:prstGeom prst="rect">
            <a:avLst/>
          </a:prstGeom>
        </p:spPr>
      </p:pic>
      <p:pic>
        <p:nvPicPr>
          <p:cNvPr id="10" name="Picture 9" descr="A rainbow with a pot of gold&#10;&#10;AI-generated content may be incorrect.">
            <a:extLst>
              <a:ext uri="{FF2B5EF4-FFF2-40B4-BE49-F238E27FC236}">
                <a16:creationId xmlns:a16="http://schemas.microsoft.com/office/drawing/2014/main" id="{6CCE7F18-EF79-B887-C862-4954F00715DC}"/>
              </a:ext>
            </a:extLst>
          </p:cNvPr>
          <p:cNvPicPr>
            <a:picLocks noChangeAspect="1"/>
          </p:cNvPicPr>
          <p:nvPr/>
        </p:nvPicPr>
        <p:blipFill>
          <a:blip r:embed="rId4"/>
          <a:srcRect r="-344" b="6531"/>
          <a:stretch>
            <a:fillRect/>
          </a:stretch>
        </p:blipFill>
        <p:spPr>
          <a:xfrm>
            <a:off x="1516942" y="2240039"/>
            <a:ext cx="2685724" cy="3801528"/>
          </a:xfrm>
          <a:prstGeom prst="rect">
            <a:avLst/>
          </a:prstGeom>
        </p:spPr>
      </p:pic>
    </p:spTree>
    <p:extLst>
      <p:ext uri="{BB962C8B-B14F-4D97-AF65-F5344CB8AC3E}">
        <p14:creationId xmlns:p14="http://schemas.microsoft.com/office/powerpoint/2010/main" val="2305312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7" name="Content Placeholder 6">
            <a:extLst>
              <a:ext uri="{FF2B5EF4-FFF2-40B4-BE49-F238E27FC236}">
                <a16:creationId xmlns:a16="http://schemas.microsoft.com/office/drawing/2014/main" id="{E38F0190-8A75-7E9B-0A4F-5C368BCDB661}"/>
              </a:ext>
            </a:extLst>
          </p:cNvPr>
          <p:cNvSpPr>
            <a:spLocks noGrp="1"/>
          </p:cNvSpPr>
          <p:nvPr>
            <p:ph idx="1"/>
          </p:nvPr>
        </p:nvSpPr>
        <p:spPr>
          <a:xfrm>
            <a:off x="646005" y="2011680"/>
            <a:ext cx="10772086" cy="4445557"/>
          </a:xfrm>
        </p:spPr>
        <p:txBody>
          <a:bodyPr vert="horz" lIns="91440" tIns="45720" rIns="91440" bIns="45720" rtlCol="0" anchor="t">
            <a:normAutofit fontScale="92500" lnSpcReduction="20000"/>
          </a:bodyPr>
          <a:lstStyle/>
          <a:p>
            <a:pPr algn="ctr"/>
            <a:endParaRPr lang="en-US" dirty="0">
              <a:ea typeface="Calibri Light" panose="020F0302020204030204"/>
              <a:cs typeface="Calibri Light" panose="020F0302020204030204"/>
            </a:endParaRPr>
          </a:p>
          <a:p>
            <a:pPr marL="0" indent="0" algn="ctr">
              <a:buNone/>
            </a:pPr>
            <a:r>
              <a:rPr lang="en-US" u="sng" dirty="0">
                <a:latin typeface="Comic Sans MS"/>
                <a:ea typeface="Calibri Light" panose="020F0302020204030204"/>
                <a:cs typeface="Calibri Light" panose="020F0302020204030204"/>
              </a:rPr>
              <a:t>Key information for Maple Class </a:t>
            </a:r>
          </a:p>
          <a:p>
            <a:pPr marL="0" indent="0" algn="ctr">
              <a:buNone/>
            </a:pPr>
            <a:endParaRPr lang="en-US" u="sng" dirty="0">
              <a:solidFill>
                <a:schemeClr val="tx1"/>
              </a:solidFill>
              <a:latin typeface="Comic Sans MS"/>
              <a:ea typeface="+mn-lt"/>
              <a:cs typeface="+mn-lt"/>
            </a:endParaRPr>
          </a:p>
          <a:p>
            <a:pPr marL="0" indent="0" algn="ctr">
              <a:buNone/>
            </a:pPr>
            <a:r>
              <a:rPr lang="en-US" sz="1800" dirty="0">
                <a:solidFill>
                  <a:schemeClr val="tx1"/>
                </a:solidFill>
                <a:latin typeface="Comic Sans MS"/>
                <a:ea typeface="+mn-lt"/>
                <a:cs typeface="+mn-lt"/>
              </a:rPr>
              <a:t>Please make sure your child brings their </a:t>
            </a:r>
            <a:r>
              <a:rPr lang="en-US" sz="1800" b="1" dirty="0">
                <a:solidFill>
                  <a:schemeClr val="tx1"/>
                </a:solidFill>
                <a:latin typeface="Comic Sans MS"/>
                <a:ea typeface="+mn-lt"/>
                <a:cs typeface="+mn-lt"/>
              </a:rPr>
              <a:t>library</a:t>
            </a:r>
            <a:r>
              <a:rPr lang="en-US" sz="1800" dirty="0">
                <a:solidFill>
                  <a:schemeClr val="tx1"/>
                </a:solidFill>
                <a:latin typeface="Comic Sans MS"/>
                <a:ea typeface="+mn-lt"/>
                <a:cs typeface="+mn-lt"/>
              </a:rPr>
              <a:t> and </a:t>
            </a:r>
            <a:r>
              <a:rPr lang="en-US" sz="1800" b="1" dirty="0">
                <a:solidFill>
                  <a:schemeClr val="tx1"/>
                </a:solidFill>
                <a:latin typeface="Comic Sans MS"/>
                <a:ea typeface="+mn-lt"/>
                <a:cs typeface="+mn-lt"/>
              </a:rPr>
              <a:t>phonics</a:t>
            </a:r>
            <a:r>
              <a:rPr lang="en-US" sz="1800" dirty="0">
                <a:solidFill>
                  <a:schemeClr val="tx1"/>
                </a:solidFill>
                <a:latin typeface="Comic Sans MS"/>
                <a:ea typeface="+mn-lt"/>
                <a:cs typeface="+mn-lt"/>
              </a:rPr>
              <a:t> book every </a:t>
            </a:r>
            <a:r>
              <a:rPr lang="en-US" sz="1800" b="1" dirty="0">
                <a:solidFill>
                  <a:schemeClr val="tx1"/>
                </a:solidFill>
                <a:highlight>
                  <a:srgbClr val="FFFF00"/>
                </a:highlight>
                <a:latin typeface="Comic Sans MS"/>
                <a:ea typeface="+mn-lt"/>
                <a:cs typeface="+mn-lt"/>
              </a:rPr>
              <a:t>Thursday</a:t>
            </a:r>
            <a:r>
              <a:rPr lang="en-US" sz="1800" dirty="0">
                <a:solidFill>
                  <a:schemeClr val="tx1"/>
                </a:solidFill>
                <a:latin typeface="Comic Sans MS"/>
                <a:ea typeface="+mn-lt"/>
                <a:cs typeface="+mn-lt"/>
              </a:rPr>
              <a:t>.</a:t>
            </a:r>
            <a:endParaRPr lang="en-US" sz="1800">
              <a:solidFill>
                <a:schemeClr val="tx1"/>
              </a:solidFill>
              <a:latin typeface="Comic Sans MS"/>
              <a:ea typeface="Calibri Light"/>
              <a:cs typeface="Calibri Light"/>
            </a:endParaRPr>
          </a:p>
          <a:p>
            <a:pPr marL="0" indent="0" algn="ctr">
              <a:buNone/>
            </a:pPr>
            <a:endParaRPr lang="en-US" sz="1800" dirty="0">
              <a:solidFill>
                <a:schemeClr val="tx1"/>
              </a:solidFill>
              <a:latin typeface="Comic Sans MS"/>
              <a:ea typeface="+mn-lt"/>
              <a:cs typeface="+mn-lt"/>
            </a:endParaRPr>
          </a:p>
          <a:p>
            <a:pPr marL="0" indent="0" algn="ctr">
              <a:buNone/>
            </a:pPr>
            <a:r>
              <a:rPr lang="en-US" sz="1800" dirty="0">
                <a:solidFill>
                  <a:schemeClr val="tx1"/>
                </a:solidFill>
                <a:latin typeface="Comic Sans MS"/>
                <a:ea typeface="+mn-lt"/>
                <a:cs typeface="+mn-lt"/>
              </a:rPr>
              <a:t>We change </a:t>
            </a:r>
            <a:r>
              <a:rPr lang="en-US" sz="1800" b="1" dirty="0">
                <a:solidFill>
                  <a:schemeClr val="tx1"/>
                </a:solidFill>
                <a:latin typeface="Comic Sans MS"/>
                <a:ea typeface="+mn-lt"/>
                <a:cs typeface="+mn-lt"/>
              </a:rPr>
              <a:t>banded reading</a:t>
            </a:r>
            <a:r>
              <a:rPr lang="en-US" sz="1800" dirty="0">
                <a:solidFill>
                  <a:schemeClr val="tx1"/>
                </a:solidFill>
                <a:latin typeface="Comic Sans MS"/>
                <a:ea typeface="+mn-lt"/>
                <a:cs typeface="+mn-lt"/>
              </a:rPr>
              <a:t> books on </a:t>
            </a:r>
            <a:r>
              <a:rPr lang="en-US" sz="1800" b="1" dirty="0">
                <a:solidFill>
                  <a:schemeClr val="tx1"/>
                </a:solidFill>
                <a:highlight>
                  <a:srgbClr val="FFFF00"/>
                </a:highlight>
                <a:latin typeface="Comic Sans MS"/>
                <a:ea typeface="+mn-lt"/>
                <a:cs typeface="+mn-lt"/>
              </a:rPr>
              <a:t>Fridays</a:t>
            </a:r>
            <a:r>
              <a:rPr lang="en-US" sz="1800" dirty="0">
                <a:solidFill>
                  <a:schemeClr val="tx1"/>
                </a:solidFill>
                <a:latin typeface="Comic Sans MS"/>
                <a:ea typeface="+mn-lt"/>
                <a:cs typeface="+mn-lt"/>
              </a:rPr>
              <a:t>, so don’t forget to send them in ready to be swapped.</a:t>
            </a:r>
            <a:endParaRPr lang="en-US" sz="1800">
              <a:solidFill>
                <a:schemeClr val="tx1"/>
              </a:solidFill>
              <a:latin typeface="Comic Sans MS"/>
              <a:ea typeface="+mn-lt"/>
              <a:cs typeface="+mn-lt"/>
            </a:endParaRPr>
          </a:p>
          <a:p>
            <a:pPr marL="0" indent="0" algn="ctr">
              <a:buNone/>
            </a:pPr>
            <a:endParaRPr lang="en-US" sz="1800" dirty="0">
              <a:solidFill>
                <a:schemeClr val="tx1"/>
              </a:solidFill>
              <a:latin typeface="Comic Sans MS"/>
              <a:ea typeface="Calibri Light" panose="020F0302020204030204"/>
              <a:cs typeface="Calibri Light" panose="020F0302020204030204"/>
            </a:endParaRPr>
          </a:p>
          <a:p>
            <a:pPr marL="0" indent="0" algn="ctr">
              <a:lnSpc>
                <a:spcPct val="160000"/>
              </a:lnSpc>
              <a:buNone/>
            </a:pPr>
            <a:r>
              <a:rPr lang="en-GB" sz="1800" dirty="0">
                <a:solidFill>
                  <a:schemeClr val="tx1"/>
                </a:solidFill>
                <a:latin typeface="Comic Sans MS"/>
                <a:ea typeface="Calibri Light" panose="020F0302020204030204"/>
                <a:cs typeface="Calibri Light" panose="020F0302020204030204"/>
              </a:rPr>
              <a:t>Hold a sentence books are sent home each</a:t>
            </a:r>
            <a:r>
              <a:rPr lang="en-GB" sz="1800" b="1" dirty="0">
                <a:solidFill>
                  <a:schemeClr val="tx1"/>
                </a:solidFill>
                <a:latin typeface="Comic Sans MS"/>
                <a:ea typeface="Calibri Light" panose="020F0302020204030204"/>
                <a:cs typeface="Calibri Light" panose="020F0302020204030204"/>
              </a:rPr>
              <a:t> Friday </a:t>
            </a:r>
            <a:r>
              <a:rPr lang="en-GB" sz="1800" dirty="0">
                <a:solidFill>
                  <a:schemeClr val="tx1"/>
                </a:solidFill>
                <a:latin typeface="Comic Sans MS"/>
                <a:ea typeface="Calibri Light" panose="020F0302020204030204"/>
                <a:cs typeface="Calibri Light" panose="020F0302020204030204"/>
              </a:rPr>
              <a:t>and must be returned by </a:t>
            </a:r>
            <a:r>
              <a:rPr lang="en-GB" sz="1800" b="1" dirty="0">
                <a:solidFill>
                  <a:schemeClr val="tx1"/>
                </a:solidFill>
                <a:latin typeface="Comic Sans MS"/>
                <a:ea typeface="Calibri Light" panose="020F0302020204030204"/>
                <a:cs typeface="Calibri Light" panose="020F0302020204030204"/>
              </a:rPr>
              <a:t>Thursday</a:t>
            </a:r>
            <a:r>
              <a:rPr lang="en-GB" sz="1800" dirty="0">
                <a:solidFill>
                  <a:schemeClr val="tx1"/>
                </a:solidFill>
                <a:latin typeface="Comic Sans MS"/>
                <a:ea typeface="Calibri Light" panose="020F0302020204030204"/>
                <a:cs typeface="Calibri Light" panose="020F0302020204030204"/>
              </a:rPr>
              <a:t> for a new sticker.</a:t>
            </a:r>
            <a:endParaRPr lang="en-US" sz="1800">
              <a:solidFill>
                <a:schemeClr val="tx1"/>
              </a:solidFill>
              <a:latin typeface="Comic Sans MS"/>
              <a:ea typeface="Calibri Light" panose="020F0302020204030204"/>
              <a:cs typeface="Calibri Light" panose="020F0302020204030204"/>
            </a:endParaRPr>
          </a:p>
          <a:p>
            <a:pPr marL="0" indent="0" algn="ctr">
              <a:lnSpc>
                <a:spcPct val="160000"/>
              </a:lnSpc>
              <a:buNone/>
            </a:pPr>
            <a:endParaRPr lang="en-GB" sz="1800" dirty="0">
              <a:solidFill>
                <a:schemeClr val="tx1"/>
              </a:solidFill>
              <a:latin typeface="Comic Sans MS"/>
              <a:ea typeface="+mn-lt"/>
              <a:cs typeface="+mn-lt"/>
            </a:endParaRPr>
          </a:p>
          <a:p>
            <a:pPr marL="0" indent="0" algn="ctr">
              <a:lnSpc>
                <a:spcPct val="160000"/>
              </a:lnSpc>
              <a:buNone/>
            </a:pPr>
            <a:r>
              <a:rPr lang="en-US" sz="1800">
                <a:solidFill>
                  <a:schemeClr val="tx1"/>
                </a:solidFill>
                <a:latin typeface="Comic Sans MS"/>
                <a:ea typeface="+mn-lt"/>
                <a:cs typeface="+mn-lt"/>
              </a:rPr>
              <a:t>Children</a:t>
            </a:r>
            <a:r>
              <a:rPr lang="en-US" sz="1800" dirty="0">
                <a:solidFill>
                  <a:schemeClr val="tx1"/>
                </a:solidFill>
                <a:latin typeface="Comic Sans MS"/>
                <a:ea typeface="+mn-lt"/>
                <a:cs typeface="+mn-lt"/>
              </a:rPr>
              <a:t> should come to school in their PE kits on their PE days— Maple PE days are on </a:t>
            </a:r>
            <a:r>
              <a:rPr lang="en-US" sz="1800" dirty="0">
                <a:solidFill>
                  <a:schemeClr val="tx1"/>
                </a:solidFill>
                <a:highlight>
                  <a:srgbClr val="FFFF00"/>
                </a:highlight>
                <a:latin typeface="Comic Sans MS"/>
                <a:ea typeface="+mn-lt"/>
                <a:cs typeface="+mn-lt"/>
              </a:rPr>
              <a:t>Monday </a:t>
            </a:r>
            <a:r>
              <a:rPr lang="en-US" sz="1800" dirty="0">
                <a:solidFill>
                  <a:schemeClr val="tx1"/>
                </a:solidFill>
                <a:latin typeface="Comic Sans MS"/>
                <a:ea typeface="+mn-lt"/>
                <a:cs typeface="+mn-lt"/>
              </a:rPr>
              <a:t>and </a:t>
            </a:r>
            <a:r>
              <a:rPr lang="en-US" sz="1800" b="1" dirty="0">
                <a:solidFill>
                  <a:schemeClr val="tx1"/>
                </a:solidFill>
                <a:highlight>
                  <a:srgbClr val="FFFF00"/>
                </a:highlight>
                <a:latin typeface="Comic Sans MS"/>
                <a:ea typeface="+mn-lt"/>
                <a:cs typeface="+mn-lt"/>
              </a:rPr>
              <a:t>Thursday</a:t>
            </a:r>
            <a:r>
              <a:rPr lang="en-US" sz="1800" dirty="0">
                <a:solidFill>
                  <a:schemeClr val="tx1"/>
                </a:solidFill>
                <a:latin typeface="Comic Sans MS"/>
                <a:ea typeface="+mn-lt"/>
                <a:cs typeface="+mn-lt"/>
              </a:rPr>
              <a:t>. </a:t>
            </a:r>
            <a:endParaRPr lang="en-US" sz="1800" dirty="0">
              <a:solidFill>
                <a:schemeClr val="tx1"/>
              </a:solidFill>
              <a:latin typeface="Comic Sans MS"/>
              <a:ea typeface="Calibri Light" panose="020F0302020204030204"/>
              <a:cs typeface="Calibri Light" panose="020F0302020204030204"/>
            </a:endParaRPr>
          </a:p>
          <a:p>
            <a:pPr algn="ctr">
              <a:lnSpc>
                <a:spcPct val="200000"/>
              </a:lnSpc>
            </a:pPr>
            <a:endParaRPr lang="en-US" sz="1800" b="1"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dirty="0">
              <a:latin typeface="Comic Sans MS"/>
              <a:ea typeface="Calibri Light"/>
              <a:cs typeface="Calibri Light"/>
            </a:endParaRPr>
          </a:p>
        </p:txBody>
      </p:sp>
    </p:spTree>
    <p:extLst>
      <p:ext uri="{BB962C8B-B14F-4D97-AF65-F5344CB8AC3E}">
        <p14:creationId xmlns:p14="http://schemas.microsoft.com/office/powerpoint/2010/main" val="112430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p:cNvSpPr txBox="1">
            <a:spLocks/>
          </p:cNvSpPr>
          <p:nvPr/>
        </p:nvSpPr>
        <p:spPr>
          <a:xfrm>
            <a:off x="237392" y="2750365"/>
            <a:ext cx="11790485" cy="3975751"/>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endParaRPr lang="en-GB" sz="1800" dirty="0">
              <a:latin typeface="Comic Sans MS" panose="030F0702030302020204" pitchFamily="66" charset="0"/>
            </a:endParaRPr>
          </a:p>
        </p:txBody>
      </p:sp>
      <p:sp>
        <p:nvSpPr>
          <p:cNvPr id="8" name="TextBox 7"/>
          <p:cNvSpPr txBox="1"/>
          <p:nvPr/>
        </p:nvSpPr>
        <p:spPr>
          <a:xfrm>
            <a:off x="1778975" y="2657264"/>
            <a:ext cx="8634047" cy="3323987"/>
          </a:xfrm>
          <a:prstGeom prst="rect">
            <a:avLst/>
          </a:prstGeom>
          <a:noFill/>
        </p:spPr>
        <p:txBody>
          <a:bodyPr wrap="square" lIns="91440" tIns="45720" rIns="91440" bIns="45720" rtlCol="0" anchor="t">
            <a:spAutoFit/>
          </a:bodyPr>
          <a:lstStyle/>
          <a:p>
            <a:pPr algn="ctr"/>
            <a:r>
              <a:rPr lang="en-GB" sz="3200" dirty="0">
                <a:latin typeface="Comic Sans MS"/>
              </a:rPr>
              <a:t>We look forward to your child joining us in Maple Class!</a:t>
            </a:r>
          </a:p>
          <a:p>
            <a:pPr algn="ctr"/>
            <a:endParaRPr lang="en-GB" sz="3200" dirty="0">
              <a:latin typeface="Comic Sans MS" panose="030F0702030302020204" pitchFamily="66" charset="0"/>
            </a:endParaRPr>
          </a:p>
          <a:p>
            <a:pPr algn="ctr"/>
            <a:r>
              <a:rPr lang="en-GB" sz="3200" dirty="0">
                <a:latin typeface="Comic Sans MS"/>
              </a:rPr>
              <a:t>If you have any questions, please don’t hesitate to ask any of the members of staff.</a:t>
            </a:r>
          </a:p>
          <a:p>
            <a:pPr algn="ctr"/>
            <a:endParaRPr lang="en-GB"/>
          </a:p>
        </p:txBody>
      </p:sp>
      <p:sp>
        <p:nvSpPr>
          <p:cNvPr id="9" name="Smiley Face 8"/>
          <p:cNvSpPr/>
          <p:nvPr/>
        </p:nvSpPr>
        <p:spPr>
          <a:xfrm>
            <a:off x="5601930" y="5828303"/>
            <a:ext cx="993530" cy="905608"/>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879392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b1d4188-7f33-45cb-8128-d2be39aa6170" xsi:nil="true"/>
    <lcf76f155ced4ddcb4097134ff3c332f xmlns="125b305f-49bd-4066-9e3e-98cbc98a793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9" ma:contentTypeDescription="Create a new document." ma:contentTypeScope="" ma:versionID="611dc3b603ab61bf2db5464805672505">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8e52928673cfd157ade851cda173df61"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F22F59-7897-4523-9E98-F4B236FE7F33}">
  <ds:schemaRefs>
    <ds:schemaRef ds:uri="http://schemas.microsoft.com/sharepoint/v3/contenttype/forms"/>
  </ds:schemaRefs>
</ds:datastoreItem>
</file>

<file path=customXml/itemProps2.xml><?xml version="1.0" encoding="utf-8"?>
<ds:datastoreItem xmlns:ds="http://schemas.openxmlformats.org/officeDocument/2006/customXml" ds:itemID="{3057B79F-38A1-440A-A2F2-425B0A5BBD76}">
  <ds:schemaRefs>
    <ds:schemaRef ds:uri="125b305f-49bd-4066-9e3e-98cbc98a7930"/>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2b1d4188-7f33-45cb-8128-d2be39aa6170"/>
  </ds:schemaRefs>
</ds:datastoreItem>
</file>

<file path=customXml/itemProps3.xml><?xml version="1.0" encoding="utf-8"?>
<ds:datastoreItem xmlns:ds="http://schemas.openxmlformats.org/officeDocument/2006/customXml" ds:itemID="{32296687-7949-470C-A4FC-BF2A06327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420</TotalTime>
  <Words>798</Words>
  <Application>Microsoft Office PowerPoint</Application>
  <PresentationFormat>Widescreen</PresentationFormat>
  <Paragraphs>121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Metropolitan</vt:lpstr>
      <vt:lpstr>Welcome to Maple Class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Reward Challenge  Number bonds are vital to supporting children’s understanding and application of mathematical concepts. </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A Hughes</dc:creator>
  <cp:lastModifiedBy>D.Hughes</cp:lastModifiedBy>
  <cp:revision>545</cp:revision>
  <dcterms:created xsi:type="dcterms:W3CDTF">2019-06-05T07:41:03Z</dcterms:created>
  <dcterms:modified xsi:type="dcterms:W3CDTF">2025-07-02T14:44:42Z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0x0101003E8263807155D345B519FD1ABA832468</vt:lpwstr>
  </property>
  <property fmtid="{D5CDD505-2E9C-101B-9397-08002B2CF9AE}" pid="3" name="MediaServiceImageTags">
    <vt:lpwstr/>
  </property>
</Properties>
</file>